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Lst>
  <p:notesMasterIdLst>
    <p:notesMasterId r:id="rId26"/>
  </p:notesMasterIdLst>
  <p:sldIdLst>
    <p:sldId id="348" r:id="rId5"/>
    <p:sldId id="280" r:id="rId6"/>
    <p:sldId id="366" r:id="rId7"/>
    <p:sldId id="301" r:id="rId8"/>
    <p:sldId id="351" r:id="rId9"/>
    <p:sldId id="273" r:id="rId10"/>
    <p:sldId id="324" r:id="rId11"/>
    <p:sldId id="266" r:id="rId12"/>
    <p:sldId id="294" r:id="rId13"/>
    <p:sldId id="325" r:id="rId14"/>
    <p:sldId id="326" r:id="rId15"/>
    <p:sldId id="327" r:id="rId16"/>
    <p:sldId id="421" r:id="rId17"/>
    <p:sldId id="422" r:id="rId18"/>
    <p:sldId id="360" r:id="rId19"/>
    <p:sldId id="423" r:id="rId20"/>
    <p:sldId id="362" r:id="rId21"/>
    <p:sldId id="279" r:id="rId22"/>
    <p:sldId id="269" r:id="rId23"/>
    <p:sldId id="262" r:id="rId24"/>
    <p:sldId id="37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50A2F8-136E-504C-9C46-EAD8CD397F63}" v="28" dt="2024-04-12T13:23:44.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18" autoAdjust="0"/>
    <p:restoredTop sz="65827" autoAdjust="0"/>
  </p:normalViewPr>
  <p:slideViewPr>
    <p:cSldViewPr snapToGrid="0">
      <p:cViewPr varScale="1">
        <p:scale>
          <a:sx n="65" d="100"/>
          <a:sy n="65" d="100"/>
        </p:scale>
        <p:origin x="2024" y="200"/>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9AB119D0-B0B0-0641-973A-4947A36454F2}"/>
    <pc:docChg chg="modSld">
      <pc:chgData name="Joanna Scouler" userId="da2978bb-3a89-42a2-b6f4-686f2140a0cc" providerId="ADAL" clId="{9AB119D0-B0B0-0641-973A-4947A36454F2}" dt="2021-10-29T11:57:48.615" v="19" actId="20577"/>
      <pc:docMkLst>
        <pc:docMk/>
      </pc:docMkLst>
      <pc:sldChg chg="modSp mod">
        <pc:chgData name="Joanna Scouler" userId="da2978bb-3a89-42a2-b6f4-686f2140a0cc" providerId="ADAL" clId="{9AB119D0-B0B0-0641-973A-4947A36454F2}" dt="2021-10-29T11:57:48.615" v="19" actId="20577"/>
        <pc:sldMkLst>
          <pc:docMk/>
          <pc:sldMk cId="410450361" sldId="280"/>
        </pc:sldMkLst>
        <pc:spChg chg="mod">
          <ac:chgData name="Joanna Scouler" userId="da2978bb-3a89-42a2-b6f4-686f2140a0cc" providerId="ADAL" clId="{9AB119D0-B0B0-0641-973A-4947A36454F2}" dt="2021-10-29T11:57:48.615" v="19" actId="20577"/>
          <ac:spMkLst>
            <pc:docMk/>
            <pc:sldMk cId="410450361" sldId="280"/>
            <ac:spMk id="4" creationId="{C9DAE09F-7B34-1544-BA11-E65A4E5E0B9C}"/>
          </ac:spMkLst>
        </pc:spChg>
      </pc:sldChg>
    </pc:docChg>
  </pc:docChgLst>
  <pc:docChgLst>
    <pc:chgData name="Georgina Pick" userId="036a2d0a-b78c-4da7-8e9b-8b10f77470c8" providerId="ADAL" clId="{24B664AA-B859-4694-A545-54EC752B92FE}"/>
    <pc:docChg chg="undo custSel addSld delSld modSld sldOrd">
      <pc:chgData name="Georgina Pick" userId="036a2d0a-b78c-4da7-8e9b-8b10f77470c8" providerId="ADAL" clId="{24B664AA-B859-4694-A545-54EC752B92FE}" dt="2021-08-25T13:46:33.509" v="8159" actId="123"/>
      <pc:docMkLst>
        <pc:docMk/>
      </pc:docMkLst>
      <pc:sldChg chg="modSp modNotesTx">
        <pc:chgData name="Georgina Pick" userId="036a2d0a-b78c-4da7-8e9b-8b10f77470c8" providerId="ADAL" clId="{24B664AA-B859-4694-A545-54EC752B92FE}" dt="2021-08-25T13:46:33.509" v="8159" actId="123"/>
        <pc:sldMkLst>
          <pc:docMk/>
          <pc:sldMk cId="4075178077" sldId="262"/>
        </pc:sldMkLst>
        <pc:spChg chg="mod">
          <ac:chgData name="Georgina Pick" userId="036a2d0a-b78c-4da7-8e9b-8b10f77470c8" providerId="ADAL" clId="{24B664AA-B859-4694-A545-54EC752B92FE}" dt="2021-08-25T13:46:33.509" v="8159" actId="123"/>
          <ac:spMkLst>
            <pc:docMk/>
            <pc:sldMk cId="4075178077" sldId="262"/>
            <ac:spMk id="2" creationId="{063DA025-EDA1-8643-9341-8D8B0D408EE6}"/>
          </ac:spMkLst>
        </pc:spChg>
        <pc:spChg chg="mod">
          <ac:chgData name="Georgina Pick" userId="036a2d0a-b78c-4da7-8e9b-8b10f77470c8" providerId="ADAL" clId="{24B664AA-B859-4694-A545-54EC752B92FE}" dt="2021-08-25T13:46:33.509" v="8159" actId="123"/>
          <ac:spMkLst>
            <pc:docMk/>
            <pc:sldMk cId="4075178077" sldId="262"/>
            <ac:spMk id="6" creationId="{00000000-0000-0000-0000-000000000000}"/>
          </ac:spMkLst>
        </pc:spChg>
        <pc:spChg chg="mod">
          <ac:chgData name="Georgina Pick" userId="036a2d0a-b78c-4da7-8e9b-8b10f77470c8" providerId="ADAL" clId="{24B664AA-B859-4694-A545-54EC752B92FE}" dt="2021-08-25T13:46:33.509" v="8159" actId="123"/>
          <ac:spMkLst>
            <pc:docMk/>
            <pc:sldMk cId="4075178077" sldId="262"/>
            <ac:spMk id="7" creationId="{24556F01-6A29-4B12-813D-FC2763FA51E9}"/>
          </ac:spMkLst>
        </pc:spChg>
        <pc:spChg chg="mod">
          <ac:chgData name="Georgina Pick" userId="036a2d0a-b78c-4da7-8e9b-8b10f77470c8" providerId="ADAL" clId="{24B664AA-B859-4694-A545-54EC752B92FE}" dt="2021-08-25T13:46:33.509" v="8159" actId="123"/>
          <ac:spMkLst>
            <pc:docMk/>
            <pc:sldMk cId="4075178077" sldId="262"/>
            <ac:spMk id="8" creationId="{D8143DBA-4B7C-4669-BFC8-191CBC740CA7}"/>
          </ac:spMkLst>
        </pc:spChg>
        <pc:spChg chg="mod">
          <ac:chgData name="Georgina Pick" userId="036a2d0a-b78c-4da7-8e9b-8b10f77470c8" providerId="ADAL" clId="{24B664AA-B859-4694-A545-54EC752B92FE}" dt="2021-08-25T13:46:33.509" v="8159" actId="123"/>
          <ac:spMkLst>
            <pc:docMk/>
            <pc:sldMk cId="4075178077" sldId="262"/>
            <ac:spMk id="9" creationId="{7397A278-FF47-4411-9FD6-59CA8F7B744E}"/>
          </ac:spMkLst>
        </pc:spChg>
      </pc:sldChg>
      <pc:sldChg chg="modTransition">
        <pc:chgData name="Georgina Pick" userId="036a2d0a-b78c-4da7-8e9b-8b10f77470c8" providerId="ADAL" clId="{24B664AA-B859-4694-A545-54EC752B92FE}" dt="2021-08-12T10:56:21.485" v="18"/>
        <pc:sldMkLst>
          <pc:docMk/>
          <pc:sldMk cId="1446018517" sldId="269"/>
        </pc:sldMkLst>
      </pc:sldChg>
      <pc:sldChg chg="addSp modSp modAnim modNotesTx">
        <pc:chgData name="Georgina Pick" userId="036a2d0a-b78c-4da7-8e9b-8b10f77470c8" providerId="ADAL" clId="{24B664AA-B859-4694-A545-54EC752B92FE}" dt="2021-08-25T13:45:07.362" v="8154" actId="20577"/>
        <pc:sldMkLst>
          <pc:docMk/>
          <pc:sldMk cId="3456853127" sldId="273"/>
        </pc:sldMkLst>
        <pc:spChg chg="mod">
          <ac:chgData name="Georgina Pick" userId="036a2d0a-b78c-4da7-8e9b-8b10f77470c8" providerId="ADAL" clId="{24B664AA-B859-4694-A545-54EC752B92FE}" dt="2021-08-25T13:45:07.362" v="8154" actId="20577"/>
          <ac:spMkLst>
            <pc:docMk/>
            <pc:sldMk cId="3456853127" sldId="273"/>
            <ac:spMk id="7" creationId="{00000000-0000-0000-0000-000000000000}"/>
          </ac:spMkLst>
        </pc:spChg>
        <pc:cxnChg chg="add">
          <ac:chgData name="Georgina Pick" userId="036a2d0a-b78c-4da7-8e9b-8b10f77470c8" providerId="ADAL" clId="{24B664AA-B859-4694-A545-54EC752B92FE}" dt="2021-08-12T10:54:43.696" v="13"/>
          <ac:cxnSpMkLst>
            <pc:docMk/>
            <pc:sldMk cId="3456853127" sldId="273"/>
            <ac:cxnSpMk id="6" creationId="{991EF04C-99DA-4213-BB09-CC2B45EA383E}"/>
          </ac:cxnSpMkLst>
        </pc:cxnChg>
      </pc:sldChg>
      <pc:sldChg chg="modTransition">
        <pc:chgData name="Georgina Pick" userId="036a2d0a-b78c-4da7-8e9b-8b10f77470c8" providerId="ADAL" clId="{24B664AA-B859-4694-A545-54EC752B92FE}" dt="2021-08-12T10:56:14.438" v="17"/>
        <pc:sldMkLst>
          <pc:docMk/>
          <pc:sldMk cId="408376181" sldId="279"/>
        </pc:sldMkLst>
      </pc:sldChg>
      <pc:sldChg chg="addSp modSp modAnim">
        <pc:chgData name="Georgina Pick" userId="036a2d0a-b78c-4da7-8e9b-8b10f77470c8" providerId="ADAL" clId="{24B664AA-B859-4694-A545-54EC752B92FE}" dt="2021-08-25T13:33:53.321" v="7890" actId="113"/>
        <pc:sldMkLst>
          <pc:docMk/>
          <pc:sldMk cId="410450361" sldId="280"/>
        </pc:sldMkLst>
        <pc:spChg chg="mod">
          <ac:chgData name="Georgina Pick" userId="036a2d0a-b78c-4da7-8e9b-8b10f77470c8" providerId="ADAL" clId="{24B664AA-B859-4694-A545-54EC752B92FE}" dt="2021-08-25T13:32:42.498" v="7800" actId="20577"/>
          <ac:spMkLst>
            <pc:docMk/>
            <pc:sldMk cId="410450361" sldId="280"/>
            <ac:spMk id="4" creationId="{C9DAE09F-7B34-1544-BA11-E65A4E5E0B9C}"/>
          </ac:spMkLst>
        </pc:spChg>
        <pc:spChg chg="add mod">
          <ac:chgData name="Georgina Pick" userId="036a2d0a-b78c-4da7-8e9b-8b10f77470c8" providerId="ADAL" clId="{24B664AA-B859-4694-A545-54EC752B92FE}" dt="2021-08-25T13:33:53.321" v="7890" actId="113"/>
          <ac:spMkLst>
            <pc:docMk/>
            <pc:sldMk cId="410450361" sldId="280"/>
            <ac:spMk id="8" creationId="{6EE98460-7079-4B2B-A447-215036263A0D}"/>
          </ac:spMkLst>
        </pc:spChg>
        <pc:spChg chg="add mod">
          <ac:chgData name="Georgina Pick" userId="036a2d0a-b78c-4da7-8e9b-8b10f77470c8" providerId="ADAL" clId="{24B664AA-B859-4694-A545-54EC752B92FE}" dt="2021-08-25T13:33:53.321" v="7890" actId="113"/>
          <ac:spMkLst>
            <pc:docMk/>
            <pc:sldMk cId="410450361" sldId="280"/>
            <ac:spMk id="9" creationId="{0F25F4C3-1BF8-4322-AECE-8C786EA84C15}"/>
          </ac:spMkLst>
        </pc:spChg>
        <pc:spChg chg="mod">
          <ac:chgData name="Georgina Pick" userId="036a2d0a-b78c-4da7-8e9b-8b10f77470c8" providerId="ADAL" clId="{24B664AA-B859-4694-A545-54EC752B92FE}" dt="2021-08-25T13:33:53.321" v="7890" actId="113"/>
          <ac:spMkLst>
            <pc:docMk/>
            <pc:sldMk cId="410450361" sldId="280"/>
            <ac:spMk id="15" creationId="{AA4A4310-5B87-C945-9559-916B8FC5D3C0}"/>
          </ac:spMkLst>
        </pc:spChg>
        <pc:spChg chg="mod">
          <ac:chgData name="Georgina Pick" userId="036a2d0a-b78c-4da7-8e9b-8b10f77470c8" providerId="ADAL" clId="{24B664AA-B859-4694-A545-54EC752B92FE}" dt="2021-08-25T13:33:53.321" v="7890" actId="113"/>
          <ac:spMkLst>
            <pc:docMk/>
            <pc:sldMk cId="410450361" sldId="280"/>
            <ac:spMk id="16" creationId="{201A9CFE-4DB9-4541-8A46-C2352A973BE2}"/>
          </ac:spMkLst>
        </pc:spChg>
        <pc:spChg chg="mod">
          <ac:chgData name="Georgina Pick" userId="036a2d0a-b78c-4da7-8e9b-8b10f77470c8" providerId="ADAL" clId="{24B664AA-B859-4694-A545-54EC752B92FE}" dt="2021-08-25T13:33:53.321" v="7890" actId="113"/>
          <ac:spMkLst>
            <pc:docMk/>
            <pc:sldMk cId="410450361" sldId="280"/>
            <ac:spMk id="17" creationId="{2698B0BD-9EE3-804E-8A55-A6279C1C2A53}"/>
          </ac:spMkLst>
        </pc:spChg>
      </pc:sldChg>
      <pc:sldChg chg="addSp modSp modAnim modNotesTx">
        <pc:chgData name="Georgina Pick" userId="036a2d0a-b78c-4da7-8e9b-8b10f77470c8" providerId="ADAL" clId="{24B664AA-B859-4694-A545-54EC752B92FE}" dt="2021-08-25T13:45:21.010" v="8158" actId="20577"/>
        <pc:sldMkLst>
          <pc:docMk/>
          <pc:sldMk cId="3245034861" sldId="324"/>
        </pc:sldMkLst>
        <pc:spChg chg="mod">
          <ac:chgData name="Georgina Pick" userId="036a2d0a-b78c-4da7-8e9b-8b10f77470c8" providerId="ADAL" clId="{24B664AA-B859-4694-A545-54EC752B92FE}" dt="2021-08-25T13:45:21.010" v="8158" actId="20577"/>
          <ac:spMkLst>
            <pc:docMk/>
            <pc:sldMk cId="3245034861" sldId="324"/>
            <ac:spMk id="7" creationId="{00000000-0000-0000-0000-000000000000}"/>
          </ac:spMkLst>
        </pc:spChg>
        <pc:cxnChg chg="add">
          <ac:chgData name="Georgina Pick" userId="036a2d0a-b78c-4da7-8e9b-8b10f77470c8" providerId="ADAL" clId="{24B664AA-B859-4694-A545-54EC752B92FE}" dt="2021-08-12T10:54:45.253" v="14"/>
          <ac:cxnSpMkLst>
            <pc:docMk/>
            <pc:sldMk cId="3245034861" sldId="324"/>
            <ac:cxnSpMk id="9" creationId="{B7C34BA7-C7E1-4330-ADA6-6CB20BD6CCB6}"/>
          </ac:cxnSpMkLst>
        </pc:cxnChg>
      </pc:sldChg>
      <pc:sldChg chg="addSp modSp modAnim modNotesTx">
        <pc:chgData name="Georgina Pick" userId="036a2d0a-b78c-4da7-8e9b-8b10f77470c8" providerId="ADAL" clId="{24B664AA-B859-4694-A545-54EC752B92FE}" dt="2021-08-25T13:38:28.853" v="7993" actId="14100"/>
        <pc:sldMkLst>
          <pc:docMk/>
          <pc:sldMk cId="2407046577" sldId="325"/>
        </pc:sldMkLst>
        <pc:spChg chg="mod">
          <ac:chgData name="Georgina Pick" userId="036a2d0a-b78c-4da7-8e9b-8b10f77470c8" providerId="ADAL" clId="{24B664AA-B859-4694-A545-54EC752B92FE}" dt="2021-08-25T13:38:28.853" v="7993" actId="14100"/>
          <ac:spMkLst>
            <pc:docMk/>
            <pc:sldMk cId="2407046577" sldId="325"/>
            <ac:spMk id="7" creationId="{00000000-0000-0000-0000-000000000000}"/>
          </ac:spMkLst>
        </pc:spChg>
        <pc:cxnChg chg="add">
          <ac:chgData name="Georgina Pick" userId="036a2d0a-b78c-4da7-8e9b-8b10f77470c8" providerId="ADAL" clId="{24B664AA-B859-4694-A545-54EC752B92FE}" dt="2021-08-12T10:54:49.591" v="15"/>
          <ac:cxnSpMkLst>
            <pc:docMk/>
            <pc:sldMk cId="2407046577" sldId="325"/>
            <ac:cxnSpMk id="6" creationId="{2EE8569F-C399-43C2-ABEC-57CA5BA0BEF8}"/>
          </ac:cxnSpMkLst>
        </pc:cxnChg>
      </pc:sldChg>
      <pc:sldChg chg="addSp modSp modAnim modNotesTx">
        <pc:chgData name="Georgina Pick" userId="036a2d0a-b78c-4da7-8e9b-8b10f77470c8" providerId="ADAL" clId="{24B664AA-B859-4694-A545-54EC752B92FE}" dt="2021-08-25T13:43:10.793" v="8093" actId="14100"/>
        <pc:sldMkLst>
          <pc:docMk/>
          <pc:sldMk cId="3490026866" sldId="326"/>
        </pc:sldMkLst>
        <pc:spChg chg="mod">
          <ac:chgData name="Georgina Pick" userId="036a2d0a-b78c-4da7-8e9b-8b10f77470c8" providerId="ADAL" clId="{24B664AA-B859-4694-A545-54EC752B92FE}" dt="2021-08-25T13:42:11.909" v="8086" actId="14100"/>
          <ac:spMkLst>
            <pc:docMk/>
            <pc:sldMk cId="3490026866" sldId="326"/>
            <ac:spMk id="7" creationId="{00000000-0000-0000-0000-000000000000}"/>
          </ac:spMkLst>
        </pc:spChg>
        <pc:picChg chg="mod">
          <ac:chgData name="Georgina Pick" userId="036a2d0a-b78c-4da7-8e9b-8b10f77470c8" providerId="ADAL" clId="{24B664AA-B859-4694-A545-54EC752B92FE}" dt="2021-08-25T13:42:20.273" v="8088" actId="1076"/>
          <ac:picMkLst>
            <pc:docMk/>
            <pc:sldMk cId="3490026866" sldId="326"/>
            <ac:picMk id="6" creationId="{CC5AAA99-FD76-1B46-9737-CE6C2A54DB61}"/>
          </ac:picMkLst>
        </pc:picChg>
        <pc:picChg chg="add mod">
          <ac:chgData name="Georgina Pick" userId="036a2d0a-b78c-4da7-8e9b-8b10f77470c8" providerId="ADAL" clId="{24B664AA-B859-4694-A545-54EC752B92FE}" dt="2021-08-25T13:43:10.793" v="8093" actId="14100"/>
          <ac:picMkLst>
            <pc:docMk/>
            <pc:sldMk cId="3490026866" sldId="326"/>
            <ac:picMk id="1026" creationId="{DB833BBE-E8BB-4946-B27A-1A38CB7E1AB0}"/>
          </ac:picMkLst>
        </pc:picChg>
        <pc:cxnChg chg="add">
          <ac:chgData name="Georgina Pick" userId="036a2d0a-b78c-4da7-8e9b-8b10f77470c8" providerId="ADAL" clId="{24B664AA-B859-4694-A545-54EC752B92FE}" dt="2021-08-12T10:54:50.694" v="16"/>
          <ac:cxnSpMkLst>
            <pc:docMk/>
            <pc:sldMk cId="3490026866" sldId="326"/>
            <ac:cxnSpMk id="5" creationId="{D4F257C1-AE85-4D4B-B2B0-D63646FD9785}"/>
          </ac:cxnSpMkLst>
        </pc:cxnChg>
      </pc:sldChg>
      <pc:sldChg chg="add ord">
        <pc:chgData name="Georgina Pick" userId="036a2d0a-b78c-4da7-8e9b-8b10f77470c8" providerId="ADAL" clId="{24B664AA-B859-4694-A545-54EC752B92FE}" dt="2021-08-12T10:49:55.375" v="2"/>
        <pc:sldMkLst>
          <pc:docMk/>
          <pc:sldMk cId="1495468696" sldId="348"/>
        </pc:sldMkLst>
      </pc:sldChg>
      <pc:sldChg chg="modSp modNotesTx">
        <pc:chgData name="Georgina Pick" userId="036a2d0a-b78c-4da7-8e9b-8b10f77470c8" providerId="ADAL" clId="{24B664AA-B859-4694-A545-54EC752B92FE}" dt="2021-08-25T13:24:03.025" v="7593" actId="20577"/>
        <pc:sldMkLst>
          <pc:docMk/>
          <pc:sldMk cId="598729110" sldId="350"/>
        </pc:sldMkLst>
        <pc:spChg chg="mod">
          <ac:chgData name="Georgina Pick" userId="036a2d0a-b78c-4da7-8e9b-8b10f77470c8" providerId="ADAL" clId="{24B664AA-B859-4694-A545-54EC752B92FE}" dt="2021-08-25T13:21:05.075" v="7311" actId="20577"/>
          <ac:spMkLst>
            <pc:docMk/>
            <pc:sldMk cId="598729110" sldId="350"/>
            <ac:spMk id="9" creationId="{F6A4D22C-0EDD-AB43-8285-DA3F532A49C1}"/>
          </ac:spMkLst>
        </pc:spChg>
      </pc:sldChg>
      <pc:sldChg chg="addSp delSp modSp add ord modNotesTx">
        <pc:chgData name="Georgina Pick" userId="036a2d0a-b78c-4da7-8e9b-8b10f77470c8" providerId="ADAL" clId="{24B664AA-B859-4694-A545-54EC752B92FE}" dt="2021-08-12T10:51:17.121" v="12" actId="1582"/>
        <pc:sldMkLst>
          <pc:docMk/>
          <pc:sldMk cId="4235697709" sldId="351"/>
        </pc:sldMkLst>
        <pc:picChg chg="add mod">
          <ac:chgData name="Georgina Pick" userId="036a2d0a-b78c-4da7-8e9b-8b10f77470c8" providerId="ADAL" clId="{24B664AA-B859-4694-A545-54EC752B92FE}" dt="2021-08-12T10:51:17.121" v="12" actId="1582"/>
          <ac:picMkLst>
            <pc:docMk/>
            <pc:sldMk cId="4235697709" sldId="351"/>
            <ac:picMk id="2" creationId="{D2992E51-2909-4FB3-95CA-FEA3C0CC30FC}"/>
          </ac:picMkLst>
        </pc:picChg>
        <pc:picChg chg="del">
          <ac:chgData name="Georgina Pick" userId="036a2d0a-b78c-4da7-8e9b-8b10f77470c8" providerId="ADAL" clId="{24B664AA-B859-4694-A545-54EC752B92FE}" dt="2021-08-12T10:50:10.688" v="6" actId="478"/>
          <ac:picMkLst>
            <pc:docMk/>
            <pc:sldMk cId="4235697709" sldId="351"/>
            <ac:picMk id="5" creationId="{EE52C52B-6FC8-46F4-81FA-D81E6A8F8713}"/>
          </ac:picMkLst>
        </pc:picChg>
      </pc:sldChg>
    </pc:docChg>
  </pc:docChgLst>
  <pc:docChgLst>
    <pc:chgData name="Shauna O'Brien" userId="2cccf8d3-fcb4-4082-ab59-b4bd17c66c6c" providerId="ADAL" clId="{5F3E9433-2731-3F4A-8E57-A095B707C618}"/>
    <pc:docChg chg="custSel addSld delSld modSld modMainMaster">
      <pc:chgData name="Shauna O'Brien" userId="2cccf8d3-fcb4-4082-ab59-b4bd17c66c6c" providerId="ADAL" clId="{5F3E9433-2731-3F4A-8E57-A095B707C618}" dt="2021-07-19T14:08:27.800" v="73" actId="700"/>
      <pc:docMkLst>
        <pc:docMk/>
      </pc:docMkLst>
      <pc:sldChg chg="modSp mod modClrScheme chgLayout">
        <pc:chgData name="Shauna O'Brien" userId="2cccf8d3-fcb4-4082-ab59-b4bd17c66c6c" providerId="ADAL" clId="{5F3E9433-2731-3F4A-8E57-A095B707C618}" dt="2021-07-19T14:08:27.800" v="73" actId="700"/>
        <pc:sldMkLst>
          <pc:docMk/>
          <pc:sldMk cId="1446018517" sldId="269"/>
        </pc:sldMkLst>
        <pc:spChg chg="mod ord">
          <ac:chgData name="Shauna O'Brien" userId="2cccf8d3-fcb4-4082-ab59-b4bd17c66c6c" providerId="ADAL" clId="{5F3E9433-2731-3F4A-8E57-A095B707C618}" dt="2021-07-19T14:08:27.800" v="73" actId="700"/>
          <ac:spMkLst>
            <pc:docMk/>
            <pc:sldMk cId="1446018517" sldId="269"/>
            <ac:spMk id="2" creationId="{0665962B-715D-4543-96B7-1B7A37685191}"/>
          </ac:spMkLst>
        </pc:spChg>
      </pc:sldChg>
      <pc:sldChg chg="modSp mod">
        <pc:chgData name="Shauna O'Brien" userId="2cccf8d3-fcb4-4082-ab59-b4bd17c66c6c" providerId="ADAL" clId="{5F3E9433-2731-3F4A-8E57-A095B707C618}" dt="2021-07-19T14:08:20.948" v="72" actId="208"/>
        <pc:sldMkLst>
          <pc:docMk/>
          <pc:sldMk cId="408376181" sldId="279"/>
        </pc:sldMkLst>
        <pc:picChg chg="mod">
          <ac:chgData name="Shauna O'Brien" userId="2cccf8d3-fcb4-4082-ab59-b4bd17c66c6c" providerId="ADAL" clId="{5F3E9433-2731-3F4A-8E57-A095B707C618}" dt="2021-07-19T14:08:20.948" v="72" actId="208"/>
          <ac:picMkLst>
            <pc:docMk/>
            <pc:sldMk cId="408376181" sldId="279"/>
            <ac:picMk id="5" creationId="{FDC0B3CD-23EB-C546-86C4-21D1E3C82D47}"/>
          </ac:picMkLst>
        </pc:picChg>
      </pc:sldChg>
      <pc:sldChg chg="modSp mod">
        <pc:chgData name="Shauna O'Brien" userId="2cccf8d3-fcb4-4082-ab59-b4bd17c66c6c" providerId="ADAL" clId="{5F3E9433-2731-3F4A-8E57-A095B707C618}" dt="2021-07-19T13:59:00.364" v="65" actId="20577"/>
        <pc:sldMkLst>
          <pc:docMk/>
          <pc:sldMk cId="3841081706" sldId="300"/>
        </pc:sldMkLst>
        <pc:graphicFrameChg chg="modGraphic">
          <ac:chgData name="Shauna O'Brien" userId="2cccf8d3-fcb4-4082-ab59-b4bd17c66c6c" providerId="ADAL" clId="{5F3E9433-2731-3F4A-8E57-A095B707C618}" dt="2021-07-19T13:59:00.364" v="65" actId="20577"/>
          <ac:graphicFrameMkLst>
            <pc:docMk/>
            <pc:sldMk cId="3841081706" sldId="300"/>
            <ac:graphicFrameMk id="3" creationId="{2D1EACB4-F44A-B74F-9ED5-BE0F8D4E6DF6}"/>
          </ac:graphicFrameMkLst>
        </pc:graphicFrameChg>
      </pc:sldChg>
      <pc:sldChg chg="delSp modSp add mod">
        <pc:chgData name="Shauna O'Brien" userId="2cccf8d3-fcb4-4082-ab59-b4bd17c66c6c" providerId="ADAL" clId="{5F3E9433-2731-3F4A-8E57-A095B707C618}" dt="2021-07-19T13:58:24.611" v="62" actId="1076"/>
        <pc:sldMkLst>
          <pc:docMk/>
          <pc:sldMk cId="598729110" sldId="350"/>
        </pc:sldMkLst>
        <pc:spChg chg="mod">
          <ac:chgData name="Shauna O'Brien" userId="2cccf8d3-fcb4-4082-ab59-b4bd17c66c6c" providerId="ADAL" clId="{5F3E9433-2731-3F4A-8E57-A095B707C618}" dt="2021-07-19T13:58:24.611" v="62" actId="1076"/>
          <ac:spMkLst>
            <pc:docMk/>
            <pc:sldMk cId="598729110" sldId="350"/>
            <ac:spMk id="2" creationId="{082EB478-4A0A-0D4B-B69E-E60D3B13AE83}"/>
          </ac:spMkLst>
        </pc:spChg>
        <pc:spChg chg="mod">
          <ac:chgData name="Shauna O'Brien" userId="2cccf8d3-fcb4-4082-ab59-b4bd17c66c6c" providerId="ADAL" clId="{5F3E9433-2731-3F4A-8E57-A095B707C618}" dt="2021-07-19T13:57:58.133" v="5" actId="20577"/>
          <ac:spMkLst>
            <pc:docMk/>
            <pc:sldMk cId="598729110" sldId="350"/>
            <ac:spMk id="3" creationId="{292045C2-2D81-8449-A3A0-1D69B3164FB5}"/>
          </ac:spMkLst>
        </pc:spChg>
        <pc:spChg chg="del mod">
          <ac:chgData name="Shauna O'Brien" userId="2cccf8d3-fcb4-4082-ab59-b4bd17c66c6c" providerId="ADAL" clId="{5F3E9433-2731-3F4A-8E57-A095B707C618}" dt="2021-07-19T13:58:04.425" v="7" actId="478"/>
          <ac:spMkLst>
            <pc:docMk/>
            <pc:sldMk cId="598729110" sldId="350"/>
            <ac:spMk id="5" creationId="{D5D7C55E-EF1A-BF4E-890B-CEB62F1B7795}"/>
          </ac:spMkLst>
        </pc:spChg>
        <pc:spChg chg="mod">
          <ac:chgData name="Shauna O'Brien" userId="2cccf8d3-fcb4-4082-ab59-b4bd17c66c6c" providerId="ADAL" clId="{5F3E9433-2731-3F4A-8E57-A095B707C618}" dt="2021-07-19T13:57:55.902" v="3" actId="12"/>
          <ac:spMkLst>
            <pc:docMk/>
            <pc:sldMk cId="598729110" sldId="350"/>
            <ac:spMk id="13" creationId="{CB9C1242-B155-9045-AEF7-F854BAC4F0C4}"/>
          </ac:spMkLst>
        </pc:spChg>
      </pc:sldChg>
      <pc:sldMasterChg chg="modSldLayout">
        <pc:chgData name="Shauna O'Brien" userId="2cccf8d3-fcb4-4082-ab59-b4bd17c66c6c" providerId="ADAL" clId="{5F3E9433-2731-3F4A-8E57-A095B707C618}" dt="2021-07-19T13:59:31.645" v="71" actId="1036"/>
        <pc:sldMasterMkLst>
          <pc:docMk/>
          <pc:sldMasterMk cId="546017218" sldId="2147483672"/>
        </pc:sldMasterMkLst>
        <pc:sldLayoutChg chg="modSp mod">
          <pc:chgData name="Shauna O'Brien" userId="2cccf8d3-fcb4-4082-ab59-b4bd17c66c6c" providerId="ADAL" clId="{5F3E9433-2731-3F4A-8E57-A095B707C618}" dt="2021-07-19T13:59:31.645" v="71" actId="1036"/>
          <pc:sldLayoutMkLst>
            <pc:docMk/>
            <pc:sldMasterMk cId="3585194670" sldId="2147483694"/>
            <pc:sldLayoutMk cId="2187737416" sldId="2147483675"/>
          </pc:sldLayoutMkLst>
          <pc:spChg chg="mod">
            <ac:chgData name="Shauna O'Brien" userId="2cccf8d3-fcb4-4082-ab59-b4bd17c66c6c" providerId="ADAL" clId="{5F3E9433-2731-3F4A-8E57-A095B707C618}" dt="2021-07-19T13:59:31.645" v="71" actId="1036"/>
            <ac:spMkLst>
              <pc:docMk/>
              <pc:sldMasterMk cId="3585194670" sldId="2147483694"/>
              <pc:sldLayoutMk cId="2187737416" sldId="2147483675"/>
              <ac:spMk id="4" creationId="{D209F4D3-268D-A348-9CCE-B00080DD209D}"/>
            </ac:spMkLst>
          </pc:spChg>
        </pc:sldLayoutChg>
      </pc:sldMasterChg>
    </pc:docChg>
  </pc:docChgLst>
  <pc:docChgLst>
    <pc:chgData name="Kathleen Webb" userId="cbb8dd05-48af-49e8-b1d0-c6b737c1bd12" providerId="ADAL" clId="{92704359-5EB5-40FC-B166-81738C24A919}"/>
    <pc:docChg chg="undo custSel modSld">
      <pc:chgData name="Kathleen Webb" userId="cbb8dd05-48af-49e8-b1d0-c6b737c1bd12" providerId="ADAL" clId="{92704359-5EB5-40FC-B166-81738C24A919}" dt="2021-08-26T20:36:23.364" v="1333" actId="20577"/>
      <pc:docMkLst>
        <pc:docMk/>
      </pc:docMkLst>
      <pc:sldChg chg="addSp delSp modSp mod delAnim modAnim">
        <pc:chgData name="Kathleen Webb" userId="cbb8dd05-48af-49e8-b1d0-c6b737c1bd12" providerId="ADAL" clId="{92704359-5EB5-40FC-B166-81738C24A919}" dt="2021-08-26T20:36:23.364" v="1333" actId="20577"/>
        <pc:sldMkLst>
          <pc:docMk/>
          <pc:sldMk cId="4075178077" sldId="262"/>
        </pc:sldMkLst>
        <pc:spChg chg="mod">
          <ac:chgData name="Kathleen Webb" userId="cbb8dd05-48af-49e8-b1d0-c6b737c1bd12" providerId="ADAL" clId="{92704359-5EB5-40FC-B166-81738C24A919}" dt="2021-08-26T15:32:08.172" v="429"/>
          <ac:spMkLst>
            <pc:docMk/>
            <pc:sldMk cId="4075178077" sldId="262"/>
            <ac:spMk id="2" creationId="{063DA025-EDA1-8643-9341-8D8B0D408EE6}"/>
          </ac:spMkLst>
        </pc:spChg>
        <pc:spChg chg="mod">
          <ac:chgData name="Kathleen Webb" userId="cbb8dd05-48af-49e8-b1d0-c6b737c1bd12" providerId="ADAL" clId="{92704359-5EB5-40FC-B166-81738C24A919}" dt="2021-08-26T20:36:23.364" v="1333" actId="20577"/>
          <ac:spMkLst>
            <pc:docMk/>
            <pc:sldMk cId="4075178077" sldId="262"/>
            <ac:spMk id="6" creationId="{00000000-0000-0000-0000-000000000000}"/>
          </ac:spMkLst>
        </pc:spChg>
        <pc:spChg chg="add mod">
          <ac:chgData name="Kathleen Webb" userId="cbb8dd05-48af-49e8-b1d0-c6b737c1bd12" providerId="ADAL" clId="{92704359-5EB5-40FC-B166-81738C24A919}" dt="2021-08-22T22:26:14.218" v="420" actId="1076"/>
          <ac:spMkLst>
            <pc:docMk/>
            <pc:sldMk cId="4075178077" sldId="262"/>
            <ac:spMk id="7" creationId="{24556F01-6A29-4B12-813D-FC2763FA51E9}"/>
          </ac:spMkLst>
        </pc:spChg>
        <pc:spChg chg="add mod">
          <ac:chgData name="Kathleen Webb" userId="cbb8dd05-48af-49e8-b1d0-c6b737c1bd12" providerId="ADAL" clId="{92704359-5EB5-40FC-B166-81738C24A919}" dt="2021-08-22T22:26:19.613" v="423" actId="1076"/>
          <ac:spMkLst>
            <pc:docMk/>
            <pc:sldMk cId="4075178077" sldId="262"/>
            <ac:spMk id="8" creationId="{D8143DBA-4B7C-4669-BFC8-191CBC740CA7}"/>
          </ac:spMkLst>
        </pc:spChg>
        <pc:spChg chg="add mod">
          <ac:chgData name="Kathleen Webb" userId="cbb8dd05-48af-49e8-b1d0-c6b737c1bd12" providerId="ADAL" clId="{92704359-5EB5-40FC-B166-81738C24A919}" dt="2021-08-22T22:26:26.527" v="427" actId="1036"/>
          <ac:spMkLst>
            <pc:docMk/>
            <pc:sldMk cId="4075178077" sldId="262"/>
            <ac:spMk id="9" creationId="{7397A278-FF47-4411-9FD6-59CA8F7B744E}"/>
          </ac:spMkLst>
        </pc:spChg>
        <pc:spChg chg="del">
          <ac:chgData name="Kathleen Webb" userId="cbb8dd05-48af-49e8-b1d0-c6b737c1bd12" providerId="ADAL" clId="{92704359-5EB5-40FC-B166-81738C24A919}" dt="2021-08-22T22:26:21.500" v="424" actId="478"/>
          <ac:spMkLst>
            <pc:docMk/>
            <pc:sldMk cId="4075178077" sldId="262"/>
            <ac:spMk id="11" creationId="{DE99FB0E-DB89-DC49-A38C-31CDEAD22896}"/>
          </ac:spMkLst>
        </pc:spChg>
        <pc:spChg chg="del">
          <ac:chgData name="Kathleen Webb" userId="cbb8dd05-48af-49e8-b1d0-c6b737c1bd12" providerId="ADAL" clId="{92704359-5EB5-40FC-B166-81738C24A919}" dt="2021-08-22T22:26:11.711" v="418" actId="478"/>
          <ac:spMkLst>
            <pc:docMk/>
            <pc:sldMk cId="4075178077" sldId="262"/>
            <ac:spMk id="25" creationId="{9A2978FE-89EB-484D-BD59-56AD713DC92A}"/>
          </ac:spMkLst>
        </pc:spChg>
        <pc:spChg chg="del">
          <ac:chgData name="Kathleen Webb" userId="cbb8dd05-48af-49e8-b1d0-c6b737c1bd12" providerId="ADAL" clId="{92704359-5EB5-40FC-B166-81738C24A919}" dt="2021-08-22T22:26:15.974" v="421" actId="478"/>
          <ac:spMkLst>
            <pc:docMk/>
            <pc:sldMk cId="4075178077" sldId="262"/>
            <ac:spMk id="26" creationId="{3B4A567C-37D2-DC4E-B5E3-A0B76CD92DBC}"/>
          </ac:spMkLst>
        </pc:spChg>
      </pc:sldChg>
      <pc:sldChg chg="modNotesTx">
        <pc:chgData name="Kathleen Webb" userId="cbb8dd05-48af-49e8-b1d0-c6b737c1bd12" providerId="ADAL" clId="{92704359-5EB5-40FC-B166-81738C24A919}" dt="2021-08-22T22:19:51.493" v="322" actId="113"/>
        <pc:sldMkLst>
          <pc:docMk/>
          <pc:sldMk cId="2009933488" sldId="266"/>
        </pc:sldMkLst>
      </pc:sldChg>
      <pc:sldChg chg="modSp mod modNotesTx">
        <pc:chgData name="Kathleen Webb" userId="cbb8dd05-48af-49e8-b1d0-c6b737c1bd12" providerId="ADAL" clId="{92704359-5EB5-40FC-B166-81738C24A919}" dt="2021-08-22T22:25:05.468" v="417" actId="114"/>
        <pc:sldMkLst>
          <pc:docMk/>
          <pc:sldMk cId="1446018517" sldId="269"/>
        </pc:sldMkLst>
        <pc:spChg chg="mod">
          <ac:chgData name="Kathleen Webb" userId="cbb8dd05-48af-49e8-b1d0-c6b737c1bd12" providerId="ADAL" clId="{92704359-5EB5-40FC-B166-81738C24A919}" dt="2021-08-22T22:24:44.980" v="378" actId="2711"/>
          <ac:spMkLst>
            <pc:docMk/>
            <pc:sldMk cId="1446018517" sldId="269"/>
            <ac:spMk id="2" creationId="{0665962B-715D-4543-96B7-1B7A37685191}"/>
          </ac:spMkLst>
        </pc:spChg>
      </pc:sldChg>
      <pc:sldChg chg="modSp mod modAnim modNotesTx">
        <pc:chgData name="Kathleen Webb" userId="cbb8dd05-48af-49e8-b1d0-c6b737c1bd12" providerId="ADAL" clId="{92704359-5EB5-40FC-B166-81738C24A919}" dt="2021-08-26T20:15:17.868" v="565" actId="20577"/>
        <pc:sldMkLst>
          <pc:docMk/>
          <pc:sldMk cId="3456853127" sldId="273"/>
        </pc:sldMkLst>
        <pc:spChg chg="mod">
          <ac:chgData name="Kathleen Webb" userId="cbb8dd05-48af-49e8-b1d0-c6b737c1bd12" providerId="ADAL" clId="{92704359-5EB5-40FC-B166-81738C24A919}" dt="2021-08-26T15:43:27.951" v="558" actId="20577"/>
          <ac:spMkLst>
            <pc:docMk/>
            <pc:sldMk cId="3456853127" sldId="273"/>
            <ac:spMk id="7" creationId="{00000000-0000-0000-0000-000000000000}"/>
          </ac:spMkLst>
        </pc:spChg>
      </pc:sldChg>
      <pc:sldChg chg="modSp mod modNotesTx">
        <pc:chgData name="Kathleen Webb" userId="cbb8dd05-48af-49e8-b1d0-c6b737c1bd12" providerId="ADAL" clId="{92704359-5EB5-40FC-B166-81738C24A919}" dt="2021-08-26T15:39:22.353" v="437" actId="20577"/>
        <pc:sldMkLst>
          <pc:docMk/>
          <pc:sldMk cId="410450361" sldId="280"/>
        </pc:sldMkLst>
        <pc:spChg chg="mod">
          <ac:chgData name="Kathleen Webb" userId="cbb8dd05-48af-49e8-b1d0-c6b737c1bd12" providerId="ADAL" clId="{92704359-5EB5-40FC-B166-81738C24A919}" dt="2021-08-26T15:31:59.537" v="428" actId="115"/>
          <ac:spMkLst>
            <pc:docMk/>
            <pc:sldMk cId="410450361" sldId="280"/>
            <ac:spMk id="2" creationId="{0C9EE5E6-8E21-4B42-8E62-54ADA907794E}"/>
          </ac:spMkLst>
        </pc:spChg>
        <pc:spChg chg="mod">
          <ac:chgData name="Kathleen Webb" userId="cbb8dd05-48af-49e8-b1d0-c6b737c1bd12" providerId="ADAL" clId="{92704359-5EB5-40FC-B166-81738C24A919}" dt="2021-08-26T15:39:22.353" v="437" actId="20577"/>
          <ac:spMkLst>
            <pc:docMk/>
            <pc:sldMk cId="410450361" sldId="280"/>
            <ac:spMk id="8" creationId="{6EE98460-7079-4B2B-A447-215036263A0D}"/>
          </ac:spMkLst>
        </pc:spChg>
        <pc:spChg chg="mod">
          <ac:chgData name="Kathleen Webb" userId="cbb8dd05-48af-49e8-b1d0-c6b737c1bd12" providerId="ADAL" clId="{92704359-5EB5-40FC-B166-81738C24A919}" dt="2021-08-26T15:39:16.390" v="435" actId="1038"/>
          <ac:spMkLst>
            <pc:docMk/>
            <pc:sldMk cId="410450361" sldId="280"/>
            <ac:spMk id="15" creationId="{AA4A4310-5B87-C945-9559-916B8FC5D3C0}"/>
          </ac:spMkLst>
        </pc:spChg>
        <pc:spChg chg="mod">
          <ac:chgData name="Kathleen Webb" userId="cbb8dd05-48af-49e8-b1d0-c6b737c1bd12" providerId="ADAL" clId="{92704359-5EB5-40FC-B166-81738C24A919}" dt="2021-08-26T15:39:19.308" v="436" actId="20577"/>
          <ac:spMkLst>
            <pc:docMk/>
            <pc:sldMk cId="410450361" sldId="280"/>
            <ac:spMk id="17" creationId="{2698B0BD-9EE3-804E-8A55-A6279C1C2A53}"/>
          </ac:spMkLst>
        </pc:spChg>
      </pc:sldChg>
      <pc:sldChg chg="modSp mod modNotesTx">
        <pc:chgData name="Kathleen Webb" userId="cbb8dd05-48af-49e8-b1d0-c6b737c1bd12" providerId="ADAL" clId="{92704359-5EB5-40FC-B166-81738C24A919}" dt="2021-08-26T20:19:22.113" v="631" actId="20577"/>
        <pc:sldMkLst>
          <pc:docMk/>
          <pc:sldMk cId="2373083573" sldId="294"/>
        </pc:sldMkLst>
        <pc:spChg chg="mod">
          <ac:chgData name="Kathleen Webb" userId="cbb8dd05-48af-49e8-b1d0-c6b737c1bd12" providerId="ADAL" clId="{92704359-5EB5-40FC-B166-81738C24A919}" dt="2021-08-22T22:18:26.662" v="145" actId="2711"/>
          <ac:spMkLst>
            <pc:docMk/>
            <pc:sldMk cId="2373083573" sldId="294"/>
            <ac:spMk id="2" creationId="{56B3D35E-7B34-F94C-9DD3-77176F7C3EC6}"/>
          </ac:spMkLst>
        </pc:spChg>
        <pc:spChg chg="mod">
          <ac:chgData name="Kathleen Webb" userId="cbb8dd05-48af-49e8-b1d0-c6b737c1bd12" providerId="ADAL" clId="{92704359-5EB5-40FC-B166-81738C24A919}" dt="2021-08-22T22:18:30.192" v="146" actId="1076"/>
          <ac:spMkLst>
            <pc:docMk/>
            <pc:sldMk cId="2373083573" sldId="294"/>
            <ac:spMk id="4" creationId="{2130717D-0356-CB4E-BA23-1946438494C3}"/>
          </ac:spMkLst>
        </pc:spChg>
        <pc:picChg chg="ord">
          <ac:chgData name="Kathleen Webb" userId="cbb8dd05-48af-49e8-b1d0-c6b737c1bd12" providerId="ADAL" clId="{92704359-5EB5-40FC-B166-81738C24A919}" dt="2021-08-22T22:18:24.218" v="144" actId="167"/>
          <ac:picMkLst>
            <pc:docMk/>
            <pc:sldMk cId="2373083573" sldId="294"/>
            <ac:picMk id="3" creationId="{0FC308B4-D161-314D-BB65-E25B53482892}"/>
          </ac:picMkLst>
        </pc:picChg>
      </pc:sldChg>
      <pc:sldChg chg="modNotesTx">
        <pc:chgData name="Kathleen Webb" userId="cbb8dd05-48af-49e8-b1d0-c6b737c1bd12" providerId="ADAL" clId="{92704359-5EB5-40FC-B166-81738C24A919}" dt="2021-08-26T20:19:04.127" v="609" actId="20577"/>
        <pc:sldMkLst>
          <pc:docMk/>
          <pc:sldMk cId="3245034861" sldId="324"/>
        </pc:sldMkLst>
      </pc:sldChg>
      <pc:sldChg chg="modNotesTx">
        <pc:chgData name="Kathleen Webb" userId="cbb8dd05-48af-49e8-b1d0-c6b737c1bd12" providerId="ADAL" clId="{92704359-5EB5-40FC-B166-81738C24A919}" dt="2021-08-26T20:31:45.870" v="1104" actId="20577"/>
        <pc:sldMkLst>
          <pc:docMk/>
          <pc:sldMk cId="2407046577" sldId="325"/>
        </pc:sldMkLst>
      </pc:sldChg>
      <pc:sldChg chg="modNotesTx">
        <pc:chgData name="Kathleen Webb" userId="cbb8dd05-48af-49e8-b1d0-c6b737c1bd12" providerId="ADAL" clId="{92704359-5EB5-40FC-B166-81738C24A919}" dt="2021-08-26T20:35:01.645" v="1310" actId="20577"/>
        <pc:sldMkLst>
          <pc:docMk/>
          <pc:sldMk cId="3490026866" sldId="326"/>
        </pc:sldMkLst>
      </pc:sldChg>
      <pc:sldChg chg="modNotesTx">
        <pc:chgData name="Kathleen Webb" userId="cbb8dd05-48af-49e8-b1d0-c6b737c1bd12" providerId="ADAL" clId="{92704359-5EB5-40FC-B166-81738C24A919}" dt="2021-08-22T22:13:12.051" v="58" actId="20577"/>
        <pc:sldMkLst>
          <pc:docMk/>
          <pc:sldMk cId="598729110" sldId="350"/>
        </pc:sldMkLst>
      </pc:sldChg>
    </pc:docChg>
  </pc:docChgLst>
  <pc:docChgLst>
    <pc:chgData name="Joanna Scouler" userId="da2978bb-3a89-42a2-b6f4-686f2140a0cc" providerId="ADAL" clId="{FC50A2F8-136E-504C-9C46-EAD8CD397F63}"/>
    <pc:docChg chg="custSel addSld delSld modSld">
      <pc:chgData name="Joanna Scouler" userId="da2978bb-3a89-42a2-b6f4-686f2140a0cc" providerId="ADAL" clId="{FC50A2F8-136E-504C-9C46-EAD8CD397F63}" dt="2024-04-12T13:23:44.351" v="44" actId="20577"/>
      <pc:docMkLst>
        <pc:docMk/>
      </pc:docMkLst>
      <pc:sldChg chg="modSp">
        <pc:chgData name="Joanna Scouler" userId="da2978bb-3a89-42a2-b6f4-686f2140a0cc" providerId="ADAL" clId="{FC50A2F8-136E-504C-9C46-EAD8CD397F63}" dt="2024-04-12T13:20:23.085" v="0"/>
        <pc:sldMkLst>
          <pc:docMk/>
          <pc:sldMk cId="4075178077" sldId="262"/>
        </pc:sldMkLst>
        <pc:spChg chg="mod">
          <ac:chgData name="Joanna Scouler" userId="da2978bb-3a89-42a2-b6f4-686f2140a0cc" providerId="ADAL" clId="{FC50A2F8-136E-504C-9C46-EAD8CD397F63}" dt="2024-04-12T13:20:23.085" v="0"/>
          <ac:spMkLst>
            <pc:docMk/>
            <pc:sldMk cId="4075178077" sldId="262"/>
            <ac:spMk id="2" creationId="{063DA025-EDA1-8643-9341-8D8B0D408EE6}"/>
          </ac:spMkLst>
        </pc:spChg>
      </pc:sldChg>
      <pc:sldChg chg="modSp">
        <pc:chgData name="Joanna Scouler" userId="da2978bb-3a89-42a2-b6f4-686f2140a0cc" providerId="ADAL" clId="{FC50A2F8-136E-504C-9C46-EAD8CD397F63}" dt="2024-04-12T13:21:28.047" v="12" actId="2711"/>
        <pc:sldMkLst>
          <pc:docMk/>
          <pc:sldMk cId="2009933488" sldId="266"/>
        </pc:sldMkLst>
        <pc:spChg chg="mod">
          <ac:chgData name="Joanna Scouler" userId="da2978bb-3a89-42a2-b6f4-686f2140a0cc" providerId="ADAL" clId="{FC50A2F8-136E-504C-9C46-EAD8CD397F63}" dt="2024-04-12T13:21:28.047" v="12" actId="2711"/>
          <ac:spMkLst>
            <pc:docMk/>
            <pc:sldMk cId="2009933488" sldId="266"/>
            <ac:spMk id="3" creationId="{00000000-0000-0000-0000-000000000000}"/>
          </ac:spMkLst>
        </pc:spChg>
        <pc:spChg chg="mod">
          <ac:chgData name="Joanna Scouler" userId="da2978bb-3a89-42a2-b6f4-686f2140a0cc" providerId="ADAL" clId="{FC50A2F8-136E-504C-9C46-EAD8CD397F63}" dt="2024-04-12T13:21:28.047" v="12" actId="2711"/>
          <ac:spMkLst>
            <pc:docMk/>
            <pc:sldMk cId="2009933488" sldId="266"/>
            <ac:spMk id="4" creationId="{86E28C87-E749-2E4A-B2EF-C74A9E045414}"/>
          </ac:spMkLst>
        </pc:spChg>
        <pc:spChg chg="mod">
          <ac:chgData name="Joanna Scouler" userId="da2978bb-3a89-42a2-b6f4-686f2140a0cc" providerId="ADAL" clId="{FC50A2F8-136E-504C-9C46-EAD8CD397F63}" dt="2024-04-12T13:21:28.047" v="12" actId="2711"/>
          <ac:spMkLst>
            <pc:docMk/>
            <pc:sldMk cId="2009933488" sldId="266"/>
            <ac:spMk id="5" creationId="{4F26896D-E9CE-FB41-8393-122F34082D61}"/>
          </ac:spMkLst>
        </pc:spChg>
        <pc:spChg chg="mod">
          <ac:chgData name="Joanna Scouler" userId="da2978bb-3a89-42a2-b6f4-686f2140a0cc" providerId="ADAL" clId="{FC50A2F8-136E-504C-9C46-EAD8CD397F63}" dt="2024-04-12T13:21:28.047" v="12" actId="2711"/>
          <ac:spMkLst>
            <pc:docMk/>
            <pc:sldMk cId="2009933488" sldId="266"/>
            <ac:spMk id="7" creationId="{00000000-0000-0000-0000-000000000000}"/>
          </ac:spMkLst>
        </pc:spChg>
        <pc:spChg chg="mod">
          <ac:chgData name="Joanna Scouler" userId="da2978bb-3a89-42a2-b6f4-686f2140a0cc" providerId="ADAL" clId="{FC50A2F8-136E-504C-9C46-EAD8CD397F63}" dt="2024-04-12T13:21:28.047" v="12" actId="2711"/>
          <ac:spMkLst>
            <pc:docMk/>
            <pc:sldMk cId="2009933488" sldId="266"/>
            <ac:spMk id="25" creationId="{18FD7778-9A86-F94F-B8D3-11C22E1AB51B}"/>
          </ac:spMkLst>
        </pc:spChg>
        <pc:spChg chg="mod">
          <ac:chgData name="Joanna Scouler" userId="da2978bb-3a89-42a2-b6f4-686f2140a0cc" providerId="ADAL" clId="{FC50A2F8-136E-504C-9C46-EAD8CD397F63}" dt="2024-04-12T13:21:28.047" v="12" actId="2711"/>
          <ac:spMkLst>
            <pc:docMk/>
            <pc:sldMk cId="2009933488" sldId="266"/>
            <ac:spMk id="30" creationId="{304A2078-C68E-4149-9B4E-E5F39AEB6089}"/>
          </ac:spMkLst>
        </pc:spChg>
        <pc:spChg chg="mod">
          <ac:chgData name="Joanna Scouler" userId="da2978bb-3a89-42a2-b6f4-686f2140a0cc" providerId="ADAL" clId="{FC50A2F8-136E-504C-9C46-EAD8CD397F63}" dt="2024-04-12T13:21:28.047" v="12" actId="2711"/>
          <ac:spMkLst>
            <pc:docMk/>
            <pc:sldMk cId="2009933488" sldId="266"/>
            <ac:spMk id="31" creationId="{5DF9C1C3-81A8-304E-8EFB-5CD210A7BE4F}"/>
          </ac:spMkLst>
        </pc:spChg>
      </pc:sldChg>
      <pc:sldChg chg="modSp">
        <pc:chgData name="Joanna Scouler" userId="da2978bb-3a89-42a2-b6f4-686f2140a0cc" providerId="ADAL" clId="{FC50A2F8-136E-504C-9C46-EAD8CD397F63}" dt="2024-04-12T13:21:03.481" v="9" actId="2711"/>
        <pc:sldMkLst>
          <pc:docMk/>
          <pc:sldMk cId="1446018517" sldId="269"/>
        </pc:sldMkLst>
        <pc:spChg chg="mod">
          <ac:chgData name="Joanna Scouler" userId="da2978bb-3a89-42a2-b6f4-686f2140a0cc" providerId="ADAL" clId="{FC50A2F8-136E-504C-9C46-EAD8CD397F63}" dt="2024-04-12T13:21:03.481" v="9" actId="2711"/>
          <ac:spMkLst>
            <pc:docMk/>
            <pc:sldMk cId="1446018517" sldId="269"/>
            <ac:spMk id="2" creationId="{0665962B-715D-4543-96B7-1B7A37685191}"/>
          </ac:spMkLst>
        </pc:spChg>
        <pc:spChg chg="mod">
          <ac:chgData name="Joanna Scouler" userId="da2978bb-3a89-42a2-b6f4-686f2140a0cc" providerId="ADAL" clId="{FC50A2F8-136E-504C-9C46-EAD8CD397F63}" dt="2024-04-12T13:21:03.481" v="9" actId="2711"/>
          <ac:spMkLst>
            <pc:docMk/>
            <pc:sldMk cId="1446018517" sldId="269"/>
            <ac:spMk id="4" creationId="{50598DCE-086E-8847-8E9D-C303DCB482B8}"/>
          </ac:spMkLst>
        </pc:spChg>
        <pc:spChg chg="mod">
          <ac:chgData name="Joanna Scouler" userId="da2978bb-3a89-42a2-b6f4-686f2140a0cc" providerId="ADAL" clId="{FC50A2F8-136E-504C-9C46-EAD8CD397F63}" dt="2024-04-12T13:21:03.481" v="9" actId="2711"/>
          <ac:spMkLst>
            <pc:docMk/>
            <pc:sldMk cId="1446018517" sldId="269"/>
            <ac:spMk id="5" creationId="{69C16E74-8141-6A45-9D6C-A0E005B6E784}"/>
          </ac:spMkLst>
        </pc:spChg>
        <pc:picChg chg="mod">
          <ac:chgData name="Joanna Scouler" userId="da2978bb-3a89-42a2-b6f4-686f2140a0cc" providerId="ADAL" clId="{FC50A2F8-136E-504C-9C46-EAD8CD397F63}" dt="2024-04-12T13:21:03.481" v="9" actId="2711"/>
          <ac:picMkLst>
            <pc:docMk/>
            <pc:sldMk cId="1446018517" sldId="269"/>
            <ac:picMk id="3082" creationId="{F9E6FD69-0BB9-ABBA-EA67-F18F09A53344}"/>
          </ac:picMkLst>
        </pc:picChg>
      </pc:sldChg>
      <pc:sldChg chg="modSp">
        <pc:chgData name="Joanna Scouler" userId="da2978bb-3a89-42a2-b6f4-686f2140a0cc" providerId="ADAL" clId="{FC50A2F8-136E-504C-9C46-EAD8CD397F63}" dt="2024-04-12T13:20:23.085" v="0"/>
        <pc:sldMkLst>
          <pc:docMk/>
          <pc:sldMk cId="3456853127" sldId="273"/>
        </pc:sldMkLst>
        <pc:spChg chg="mod">
          <ac:chgData name="Joanna Scouler" userId="da2978bb-3a89-42a2-b6f4-686f2140a0cc" providerId="ADAL" clId="{FC50A2F8-136E-504C-9C46-EAD8CD397F63}" dt="2024-04-12T13:20:23.085" v="0"/>
          <ac:spMkLst>
            <pc:docMk/>
            <pc:sldMk cId="3456853127" sldId="273"/>
            <ac:spMk id="3" creationId="{42B0A0BB-E1B0-7240-89EE-FD565B8E85D6}"/>
          </ac:spMkLst>
        </pc:spChg>
      </pc:sldChg>
      <pc:sldChg chg="modSp">
        <pc:chgData name="Joanna Scouler" userId="da2978bb-3a89-42a2-b6f4-686f2140a0cc" providerId="ADAL" clId="{FC50A2F8-136E-504C-9C46-EAD8CD397F63}" dt="2024-04-12T13:20:23.085" v="0"/>
        <pc:sldMkLst>
          <pc:docMk/>
          <pc:sldMk cId="408376181" sldId="279"/>
        </pc:sldMkLst>
        <pc:spChg chg="mod">
          <ac:chgData name="Joanna Scouler" userId="da2978bb-3a89-42a2-b6f4-686f2140a0cc" providerId="ADAL" clId="{FC50A2F8-136E-504C-9C46-EAD8CD397F63}" dt="2024-04-12T13:20:23.085" v="0"/>
          <ac:spMkLst>
            <pc:docMk/>
            <pc:sldMk cId="408376181" sldId="279"/>
            <ac:spMk id="2" creationId="{390ADA5D-EF3B-BD4E-93D1-EBAA704F36FE}"/>
          </ac:spMkLst>
        </pc:spChg>
      </pc:sldChg>
      <pc:sldChg chg="modSp">
        <pc:chgData name="Joanna Scouler" userId="da2978bb-3a89-42a2-b6f4-686f2140a0cc" providerId="ADAL" clId="{FC50A2F8-136E-504C-9C46-EAD8CD397F63}" dt="2024-04-12T13:21:41.886" v="14" actId="2711"/>
        <pc:sldMkLst>
          <pc:docMk/>
          <pc:sldMk cId="410450361" sldId="280"/>
        </pc:sldMkLst>
        <pc:spChg chg="mod">
          <ac:chgData name="Joanna Scouler" userId="da2978bb-3a89-42a2-b6f4-686f2140a0cc" providerId="ADAL" clId="{FC50A2F8-136E-504C-9C46-EAD8CD397F63}" dt="2024-04-12T13:21:41.886" v="14" actId="2711"/>
          <ac:spMkLst>
            <pc:docMk/>
            <pc:sldMk cId="410450361" sldId="280"/>
            <ac:spMk id="2" creationId="{0C9EE5E6-8E21-4B42-8E62-54ADA907794E}"/>
          </ac:spMkLst>
        </pc:spChg>
        <pc:spChg chg="mod">
          <ac:chgData name="Joanna Scouler" userId="da2978bb-3a89-42a2-b6f4-686f2140a0cc" providerId="ADAL" clId="{FC50A2F8-136E-504C-9C46-EAD8CD397F63}" dt="2024-04-12T13:21:41.886" v="14" actId="2711"/>
          <ac:spMkLst>
            <pc:docMk/>
            <pc:sldMk cId="410450361" sldId="280"/>
            <ac:spMk id="4" creationId="{C9DAE09F-7B34-1544-BA11-E65A4E5E0B9C}"/>
          </ac:spMkLst>
        </pc:spChg>
        <pc:spChg chg="mod">
          <ac:chgData name="Joanna Scouler" userId="da2978bb-3a89-42a2-b6f4-686f2140a0cc" providerId="ADAL" clId="{FC50A2F8-136E-504C-9C46-EAD8CD397F63}" dt="2024-04-12T13:21:41.886" v="14" actId="2711"/>
          <ac:spMkLst>
            <pc:docMk/>
            <pc:sldMk cId="410450361" sldId="280"/>
            <ac:spMk id="8" creationId="{6EE98460-7079-4B2B-A447-215036263A0D}"/>
          </ac:spMkLst>
        </pc:spChg>
        <pc:spChg chg="mod">
          <ac:chgData name="Joanna Scouler" userId="da2978bb-3a89-42a2-b6f4-686f2140a0cc" providerId="ADAL" clId="{FC50A2F8-136E-504C-9C46-EAD8CD397F63}" dt="2024-04-12T13:21:41.886" v="14" actId="2711"/>
          <ac:spMkLst>
            <pc:docMk/>
            <pc:sldMk cId="410450361" sldId="280"/>
            <ac:spMk id="9" creationId="{0F25F4C3-1BF8-4322-AECE-8C786EA84C15}"/>
          </ac:spMkLst>
        </pc:spChg>
        <pc:spChg chg="mod">
          <ac:chgData name="Joanna Scouler" userId="da2978bb-3a89-42a2-b6f4-686f2140a0cc" providerId="ADAL" clId="{FC50A2F8-136E-504C-9C46-EAD8CD397F63}" dt="2024-04-12T13:21:41.886" v="14" actId="2711"/>
          <ac:spMkLst>
            <pc:docMk/>
            <pc:sldMk cId="410450361" sldId="280"/>
            <ac:spMk id="15" creationId="{AA4A4310-5B87-C945-9559-916B8FC5D3C0}"/>
          </ac:spMkLst>
        </pc:spChg>
        <pc:spChg chg="mod">
          <ac:chgData name="Joanna Scouler" userId="da2978bb-3a89-42a2-b6f4-686f2140a0cc" providerId="ADAL" clId="{FC50A2F8-136E-504C-9C46-EAD8CD397F63}" dt="2024-04-12T13:21:41.886" v="14" actId="2711"/>
          <ac:spMkLst>
            <pc:docMk/>
            <pc:sldMk cId="410450361" sldId="280"/>
            <ac:spMk id="16" creationId="{201A9CFE-4DB9-4541-8A46-C2352A973BE2}"/>
          </ac:spMkLst>
        </pc:spChg>
        <pc:spChg chg="mod">
          <ac:chgData name="Joanna Scouler" userId="da2978bb-3a89-42a2-b6f4-686f2140a0cc" providerId="ADAL" clId="{FC50A2F8-136E-504C-9C46-EAD8CD397F63}" dt="2024-04-12T13:21:41.886" v="14" actId="2711"/>
          <ac:spMkLst>
            <pc:docMk/>
            <pc:sldMk cId="410450361" sldId="280"/>
            <ac:spMk id="17" creationId="{2698B0BD-9EE3-804E-8A55-A6279C1C2A53}"/>
          </ac:spMkLst>
        </pc:spChg>
        <pc:picChg chg="mod">
          <ac:chgData name="Joanna Scouler" userId="da2978bb-3a89-42a2-b6f4-686f2140a0cc" providerId="ADAL" clId="{FC50A2F8-136E-504C-9C46-EAD8CD397F63}" dt="2024-04-12T13:21:41.886" v="14" actId="2711"/>
          <ac:picMkLst>
            <pc:docMk/>
            <pc:sldMk cId="410450361" sldId="280"/>
            <ac:picMk id="3" creationId="{05DCA330-6BB3-FD45-B0A9-B504FCD18275}"/>
          </ac:picMkLst>
        </pc:picChg>
      </pc:sldChg>
      <pc:sldChg chg="modSp mod">
        <pc:chgData name="Joanna Scouler" userId="da2978bb-3a89-42a2-b6f4-686f2140a0cc" providerId="ADAL" clId="{FC50A2F8-136E-504C-9C46-EAD8CD397F63}" dt="2024-04-12T13:21:19.232" v="11" actId="2711"/>
        <pc:sldMkLst>
          <pc:docMk/>
          <pc:sldMk cId="2373083573" sldId="294"/>
        </pc:sldMkLst>
        <pc:spChg chg="mod">
          <ac:chgData name="Joanna Scouler" userId="da2978bb-3a89-42a2-b6f4-686f2140a0cc" providerId="ADAL" clId="{FC50A2F8-136E-504C-9C46-EAD8CD397F63}" dt="2024-04-12T13:21:19.232" v="11" actId="2711"/>
          <ac:spMkLst>
            <pc:docMk/>
            <pc:sldMk cId="2373083573" sldId="294"/>
            <ac:spMk id="2" creationId="{56B3D35E-7B34-F94C-9DD3-77176F7C3EC6}"/>
          </ac:spMkLst>
        </pc:spChg>
        <pc:spChg chg="mod">
          <ac:chgData name="Joanna Scouler" userId="da2978bb-3a89-42a2-b6f4-686f2140a0cc" providerId="ADAL" clId="{FC50A2F8-136E-504C-9C46-EAD8CD397F63}" dt="2024-04-12T13:21:19.232" v="11" actId="2711"/>
          <ac:spMkLst>
            <pc:docMk/>
            <pc:sldMk cId="2373083573" sldId="294"/>
            <ac:spMk id="4" creationId="{2130717D-0356-CB4E-BA23-1946438494C3}"/>
          </ac:spMkLst>
        </pc:spChg>
        <pc:spChg chg="mod">
          <ac:chgData name="Joanna Scouler" userId="da2978bb-3a89-42a2-b6f4-686f2140a0cc" providerId="ADAL" clId="{FC50A2F8-136E-504C-9C46-EAD8CD397F63}" dt="2024-04-12T13:21:19.232" v="11" actId="2711"/>
          <ac:spMkLst>
            <pc:docMk/>
            <pc:sldMk cId="2373083573" sldId="294"/>
            <ac:spMk id="6" creationId="{D11C1DCC-47ED-C44B-BD69-5866F9C1441E}"/>
          </ac:spMkLst>
        </pc:spChg>
        <pc:spChg chg="mod">
          <ac:chgData name="Joanna Scouler" userId="da2978bb-3a89-42a2-b6f4-686f2140a0cc" providerId="ADAL" clId="{FC50A2F8-136E-504C-9C46-EAD8CD397F63}" dt="2024-04-12T13:21:19.232" v="11" actId="2711"/>
          <ac:spMkLst>
            <pc:docMk/>
            <pc:sldMk cId="2373083573" sldId="294"/>
            <ac:spMk id="7" creationId="{8ECC47EE-9EFD-1143-85ED-C5292721EACE}"/>
          </ac:spMkLst>
        </pc:spChg>
        <pc:spChg chg="mod">
          <ac:chgData name="Joanna Scouler" userId="da2978bb-3a89-42a2-b6f4-686f2140a0cc" providerId="ADAL" clId="{FC50A2F8-136E-504C-9C46-EAD8CD397F63}" dt="2024-04-12T13:21:19.232" v="11" actId="2711"/>
          <ac:spMkLst>
            <pc:docMk/>
            <pc:sldMk cId="2373083573" sldId="294"/>
            <ac:spMk id="8" creationId="{0135F956-3A2D-744D-935D-95DF180FFBB3}"/>
          </ac:spMkLst>
        </pc:spChg>
        <pc:spChg chg="mod">
          <ac:chgData name="Joanna Scouler" userId="da2978bb-3a89-42a2-b6f4-686f2140a0cc" providerId="ADAL" clId="{FC50A2F8-136E-504C-9C46-EAD8CD397F63}" dt="2024-04-12T13:21:19.232" v="11" actId="2711"/>
          <ac:spMkLst>
            <pc:docMk/>
            <pc:sldMk cId="2373083573" sldId="294"/>
            <ac:spMk id="9" creationId="{3489D36D-22AD-7C49-8C03-306CDDD1C83C}"/>
          </ac:spMkLst>
        </pc:spChg>
        <pc:spChg chg="mod">
          <ac:chgData name="Joanna Scouler" userId="da2978bb-3a89-42a2-b6f4-686f2140a0cc" providerId="ADAL" clId="{FC50A2F8-136E-504C-9C46-EAD8CD397F63}" dt="2024-04-12T13:21:19.232" v="11" actId="2711"/>
          <ac:spMkLst>
            <pc:docMk/>
            <pc:sldMk cId="2373083573" sldId="294"/>
            <ac:spMk id="10" creationId="{4B415A76-CB8F-F445-A390-687AB02C9076}"/>
          </ac:spMkLst>
        </pc:spChg>
        <pc:spChg chg="mod">
          <ac:chgData name="Joanna Scouler" userId="da2978bb-3a89-42a2-b6f4-686f2140a0cc" providerId="ADAL" clId="{FC50A2F8-136E-504C-9C46-EAD8CD397F63}" dt="2024-04-12T13:21:19.232" v="11" actId="2711"/>
          <ac:spMkLst>
            <pc:docMk/>
            <pc:sldMk cId="2373083573" sldId="294"/>
            <ac:spMk id="11" creationId="{B3B79085-46C8-0444-B0E1-9168C854E611}"/>
          </ac:spMkLst>
        </pc:spChg>
      </pc:sldChg>
      <pc:sldChg chg="modSp del">
        <pc:chgData name="Joanna Scouler" userId="da2978bb-3a89-42a2-b6f4-686f2140a0cc" providerId="ADAL" clId="{FC50A2F8-136E-504C-9C46-EAD8CD397F63}" dt="2024-04-12T13:20:55.330" v="8" actId="2696"/>
        <pc:sldMkLst>
          <pc:docMk/>
          <pc:sldMk cId="3841081706" sldId="300"/>
        </pc:sldMkLst>
        <pc:spChg chg="mod">
          <ac:chgData name="Joanna Scouler" userId="da2978bb-3a89-42a2-b6f4-686f2140a0cc" providerId="ADAL" clId="{FC50A2F8-136E-504C-9C46-EAD8CD397F63}" dt="2024-04-12T13:20:23.085" v="0"/>
          <ac:spMkLst>
            <pc:docMk/>
            <pc:sldMk cId="3841081706" sldId="300"/>
            <ac:spMk id="2" creationId="{F10F0A34-8226-A241-BB87-E02C0E43B851}"/>
          </ac:spMkLst>
        </pc:spChg>
      </pc:sldChg>
      <pc:sldChg chg="modSp">
        <pc:chgData name="Joanna Scouler" userId="da2978bb-3a89-42a2-b6f4-686f2140a0cc" providerId="ADAL" clId="{FC50A2F8-136E-504C-9C46-EAD8CD397F63}" dt="2024-04-12T13:20:23.085" v="0"/>
        <pc:sldMkLst>
          <pc:docMk/>
          <pc:sldMk cId="3245034861" sldId="324"/>
        </pc:sldMkLst>
        <pc:spChg chg="mod">
          <ac:chgData name="Joanna Scouler" userId="da2978bb-3a89-42a2-b6f4-686f2140a0cc" providerId="ADAL" clId="{FC50A2F8-136E-504C-9C46-EAD8CD397F63}" dt="2024-04-12T13:20:23.085" v="0"/>
          <ac:spMkLst>
            <pc:docMk/>
            <pc:sldMk cId="3245034861" sldId="324"/>
            <ac:spMk id="3" creationId="{42B0A0BB-E1B0-7240-89EE-FD565B8E85D6}"/>
          </ac:spMkLst>
        </pc:spChg>
      </pc:sldChg>
      <pc:sldChg chg="modSp">
        <pc:chgData name="Joanna Scouler" userId="da2978bb-3a89-42a2-b6f4-686f2140a0cc" providerId="ADAL" clId="{FC50A2F8-136E-504C-9C46-EAD8CD397F63}" dt="2024-04-12T13:20:23.085" v="0"/>
        <pc:sldMkLst>
          <pc:docMk/>
          <pc:sldMk cId="2407046577" sldId="325"/>
        </pc:sldMkLst>
        <pc:spChg chg="mod">
          <ac:chgData name="Joanna Scouler" userId="da2978bb-3a89-42a2-b6f4-686f2140a0cc" providerId="ADAL" clId="{FC50A2F8-136E-504C-9C46-EAD8CD397F63}" dt="2024-04-12T13:20:23.085" v="0"/>
          <ac:spMkLst>
            <pc:docMk/>
            <pc:sldMk cId="2407046577" sldId="325"/>
            <ac:spMk id="3" creationId="{42B0A0BB-E1B0-7240-89EE-FD565B8E85D6}"/>
          </ac:spMkLst>
        </pc:spChg>
      </pc:sldChg>
      <pc:sldChg chg="modSp">
        <pc:chgData name="Joanna Scouler" userId="da2978bb-3a89-42a2-b6f4-686f2140a0cc" providerId="ADAL" clId="{FC50A2F8-136E-504C-9C46-EAD8CD397F63}" dt="2024-04-12T13:20:23.085" v="0"/>
        <pc:sldMkLst>
          <pc:docMk/>
          <pc:sldMk cId="3490026866" sldId="326"/>
        </pc:sldMkLst>
        <pc:spChg chg="mod">
          <ac:chgData name="Joanna Scouler" userId="da2978bb-3a89-42a2-b6f4-686f2140a0cc" providerId="ADAL" clId="{FC50A2F8-136E-504C-9C46-EAD8CD397F63}" dt="2024-04-12T13:20:23.085" v="0"/>
          <ac:spMkLst>
            <pc:docMk/>
            <pc:sldMk cId="3490026866" sldId="326"/>
            <ac:spMk id="3" creationId="{42B0A0BB-E1B0-7240-89EE-FD565B8E85D6}"/>
          </ac:spMkLst>
        </pc:spChg>
      </pc:sldChg>
      <pc:sldChg chg="modSp">
        <pc:chgData name="Joanna Scouler" userId="da2978bb-3a89-42a2-b6f4-686f2140a0cc" providerId="ADAL" clId="{FC50A2F8-136E-504C-9C46-EAD8CD397F63}" dt="2024-04-12T13:21:12.242" v="10" actId="2711"/>
        <pc:sldMkLst>
          <pc:docMk/>
          <pc:sldMk cId="316848135" sldId="327"/>
        </pc:sldMkLst>
        <pc:spChg chg="mod">
          <ac:chgData name="Joanna Scouler" userId="da2978bb-3a89-42a2-b6f4-686f2140a0cc" providerId="ADAL" clId="{FC50A2F8-136E-504C-9C46-EAD8CD397F63}" dt="2024-04-12T13:21:12.242" v="10" actId="2711"/>
          <ac:spMkLst>
            <pc:docMk/>
            <pc:sldMk cId="316848135" sldId="327"/>
            <ac:spMk id="3" creationId="{00000000-0000-0000-0000-000000000000}"/>
          </ac:spMkLst>
        </pc:spChg>
        <pc:spChg chg="mod">
          <ac:chgData name="Joanna Scouler" userId="da2978bb-3a89-42a2-b6f4-686f2140a0cc" providerId="ADAL" clId="{FC50A2F8-136E-504C-9C46-EAD8CD397F63}" dt="2024-04-12T13:21:12.242" v="10" actId="2711"/>
          <ac:spMkLst>
            <pc:docMk/>
            <pc:sldMk cId="316848135" sldId="327"/>
            <ac:spMk id="4" creationId="{86E28C87-E749-2E4A-B2EF-C74A9E045414}"/>
          </ac:spMkLst>
        </pc:spChg>
        <pc:spChg chg="mod">
          <ac:chgData name="Joanna Scouler" userId="da2978bb-3a89-42a2-b6f4-686f2140a0cc" providerId="ADAL" clId="{FC50A2F8-136E-504C-9C46-EAD8CD397F63}" dt="2024-04-12T13:21:12.242" v="10" actId="2711"/>
          <ac:spMkLst>
            <pc:docMk/>
            <pc:sldMk cId="316848135" sldId="327"/>
            <ac:spMk id="5" creationId="{4F26896D-E9CE-FB41-8393-122F34082D61}"/>
          </ac:spMkLst>
        </pc:spChg>
        <pc:spChg chg="mod">
          <ac:chgData name="Joanna Scouler" userId="da2978bb-3a89-42a2-b6f4-686f2140a0cc" providerId="ADAL" clId="{FC50A2F8-136E-504C-9C46-EAD8CD397F63}" dt="2024-04-12T13:21:12.242" v="10" actId="2711"/>
          <ac:spMkLst>
            <pc:docMk/>
            <pc:sldMk cId="316848135" sldId="327"/>
            <ac:spMk id="7" creationId="{00000000-0000-0000-0000-000000000000}"/>
          </ac:spMkLst>
        </pc:spChg>
        <pc:spChg chg="mod">
          <ac:chgData name="Joanna Scouler" userId="da2978bb-3a89-42a2-b6f4-686f2140a0cc" providerId="ADAL" clId="{FC50A2F8-136E-504C-9C46-EAD8CD397F63}" dt="2024-04-12T13:21:12.242" v="10" actId="2711"/>
          <ac:spMkLst>
            <pc:docMk/>
            <pc:sldMk cId="316848135" sldId="327"/>
            <ac:spMk id="25" creationId="{18FD7778-9A86-F94F-B8D3-11C22E1AB51B}"/>
          </ac:spMkLst>
        </pc:spChg>
        <pc:spChg chg="mod">
          <ac:chgData name="Joanna Scouler" userId="da2978bb-3a89-42a2-b6f4-686f2140a0cc" providerId="ADAL" clId="{FC50A2F8-136E-504C-9C46-EAD8CD397F63}" dt="2024-04-12T13:21:12.242" v="10" actId="2711"/>
          <ac:spMkLst>
            <pc:docMk/>
            <pc:sldMk cId="316848135" sldId="327"/>
            <ac:spMk id="30" creationId="{304A2078-C68E-4149-9B4E-E5F39AEB6089}"/>
          </ac:spMkLst>
        </pc:spChg>
        <pc:spChg chg="mod">
          <ac:chgData name="Joanna Scouler" userId="da2978bb-3a89-42a2-b6f4-686f2140a0cc" providerId="ADAL" clId="{FC50A2F8-136E-504C-9C46-EAD8CD397F63}" dt="2024-04-12T13:21:12.242" v="10" actId="2711"/>
          <ac:spMkLst>
            <pc:docMk/>
            <pc:sldMk cId="316848135" sldId="327"/>
            <ac:spMk id="31" creationId="{5DF9C1C3-81A8-304E-8EFB-5CD210A7BE4F}"/>
          </ac:spMkLst>
        </pc:spChg>
      </pc:sldChg>
      <pc:sldChg chg="modSp">
        <pc:chgData name="Joanna Scouler" userId="da2978bb-3a89-42a2-b6f4-686f2140a0cc" providerId="ADAL" clId="{FC50A2F8-136E-504C-9C46-EAD8CD397F63}" dt="2024-04-12T13:20:23.085" v="0"/>
        <pc:sldMkLst>
          <pc:docMk/>
          <pc:sldMk cId="1495468696" sldId="348"/>
        </pc:sldMkLst>
        <pc:spChg chg="mod">
          <ac:chgData name="Joanna Scouler" userId="da2978bb-3a89-42a2-b6f4-686f2140a0cc" providerId="ADAL" clId="{FC50A2F8-136E-504C-9C46-EAD8CD397F63}" dt="2024-04-12T13:20:23.085" v="0"/>
          <ac:spMkLst>
            <pc:docMk/>
            <pc:sldMk cId="1495468696" sldId="348"/>
            <ac:spMk id="2" creationId="{EE3C824E-4C7F-DB42-8DBE-A9A845EEBF60}"/>
          </ac:spMkLst>
        </pc:spChg>
      </pc:sldChg>
      <pc:sldChg chg="modSp mod modClrScheme chgLayout">
        <pc:chgData name="Joanna Scouler" userId="da2978bb-3a89-42a2-b6f4-686f2140a0cc" providerId="ADAL" clId="{FC50A2F8-136E-504C-9C46-EAD8CD397F63}" dt="2024-04-12T13:20:28.218" v="1" actId="700"/>
        <pc:sldMkLst>
          <pc:docMk/>
          <pc:sldMk cId="4235697709" sldId="351"/>
        </pc:sldMkLst>
        <pc:spChg chg="mod ord">
          <ac:chgData name="Joanna Scouler" userId="da2978bb-3a89-42a2-b6f4-686f2140a0cc" providerId="ADAL" clId="{FC50A2F8-136E-504C-9C46-EAD8CD397F63}" dt="2024-04-12T13:20:28.218" v="1" actId="700"/>
          <ac:spMkLst>
            <pc:docMk/>
            <pc:sldMk cId="4235697709" sldId="351"/>
            <ac:spMk id="10" creationId="{B9D703D7-8176-4188-8015-52B0ECDC6894}"/>
          </ac:spMkLst>
        </pc:spChg>
      </pc:sldChg>
      <pc:sldChg chg="modSp add mod modAnim">
        <pc:chgData name="Joanna Scouler" userId="da2978bb-3a89-42a2-b6f4-686f2140a0cc" providerId="ADAL" clId="{FC50A2F8-136E-504C-9C46-EAD8CD397F63}" dt="2024-04-12T13:22:56.535" v="32"/>
        <pc:sldMkLst>
          <pc:docMk/>
          <pc:sldMk cId="862649409" sldId="360"/>
        </pc:sldMkLst>
        <pc:spChg chg="mod">
          <ac:chgData name="Joanna Scouler" userId="da2978bb-3a89-42a2-b6f4-686f2140a0cc" providerId="ADAL" clId="{FC50A2F8-136E-504C-9C46-EAD8CD397F63}" dt="2024-04-12T13:22:49.478" v="29" actId="403"/>
          <ac:spMkLst>
            <pc:docMk/>
            <pc:sldMk cId="862649409" sldId="360"/>
            <ac:spMk id="6" creationId="{738BD3D1-C602-476B-9ED5-198C26001B3D}"/>
          </ac:spMkLst>
        </pc:spChg>
        <pc:spChg chg="mod">
          <ac:chgData name="Joanna Scouler" userId="da2978bb-3a89-42a2-b6f4-686f2140a0cc" providerId="ADAL" clId="{FC50A2F8-136E-504C-9C46-EAD8CD397F63}" dt="2024-04-12T13:22:54.812" v="31" actId="207"/>
          <ac:spMkLst>
            <pc:docMk/>
            <pc:sldMk cId="862649409" sldId="360"/>
            <ac:spMk id="7" creationId="{B7A3DBB4-E61A-41DB-AB0D-ECE0B2A2E82B}"/>
          </ac:spMkLst>
        </pc:spChg>
        <pc:spChg chg="mod">
          <ac:chgData name="Joanna Scouler" userId="da2978bb-3a89-42a2-b6f4-686f2140a0cc" providerId="ADAL" clId="{FC50A2F8-136E-504C-9C46-EAD8CD397F63}" dt="2024-04-12T13:22:51.962" v="30" actId="1076"/>
          <ac:spMkLst>
            <pc:docMk/>
            <pc:sldMk cId="862649409" sldId="360"/>
            <ac:spMk id="11" creationId="{DD7525C3-BC91-8645-85A8-17D602AD2765}"/>
          </ac:spMkLst>
        </pc:spChg>
      </pc:sldChg>
      <pc:sldChg chg="modSp add mod">
        <pc:chgData name="Joanna Scouler" userId="da2978bb-3a89-42a2-b6f4-686f2140a0cc" providerId="ADAL" clId="{FC50A2F8-136E-504C-9C46-EAD8CD397F63}" dt="2024-04-12T13:23:44.351" v="44" actId="20577"/>
        <pc:sldMkLst>
          <pc:docMk/>
          <pc:sldMk cId="3268841745" sldId="362"/>
        </pc:sldMkLst>
        <pc:spChg chg="mod">
          <ac:chgData name="Joanna Scouler" userId="da2978bb-3a89-42a2-b6f4-686f2140a0cc" providerId="ADAL" clId="{FC50A2F8-136E-504C-9C46-EAD8CD397F63}" dt="2024-04-12T13:23:07.262" v="33" actId="207"/>
          <ac:spMkLst>
            <pc:docMk/>
            <pc:sldMk cId="3268841745" sldId="362"/>
            <ac:spMk id="4" creationId="{B521CCE9-A5EB-DDF6-22C9-4E4368D67E18}"/>
          </ac:spMkLst>
        </pc:spChg>
        <pc:spChg chg="mod">
          <ac:chgData name="Joanna Scouler" userId="da2978bb-3a89-42a2-b6f4-686f2140a0cc" providerId="ADAL" clId="{FC50A2F8-136E-504C-9C46-EAD8CD397F63}" dt="2024-04-12T13:23:07.262" v="33" actId="207"/>
          <ac:spMkLst>
            <pc:docMk/>
            <pc:sldMk cId="3268841745" sldId="362"/>
            <ac:spMk id="5" creationId="{677E9983-6FF8-FA41-BEC0-ED69418700E1}"/>
          </ac:spMkLst>
        </pc:spChg>
        <pc:spChg chg="mod">
          <ac:chgData name="Joanna Scouler" userId="da2978bb-3a89-42a2-b6f4-686f2140a0cc" providerId="ADAL" clId="{FC50A2F8-136E-504C-9C46-EAD8CD397F63}" dt="2024-04-12T13:23:44.351" v="44" actId="20577"/>
          <ac:spMkLst>
            <pc:docMk/>
            <pc:sldMk cId="3268841745" sldId="362"/>
            <ac:spMk id="8" creationId="{B6D001C5-B6E4-565E-2735-D91CB7F4B9E8}"/>
          </ac:spMkLst>
        </pc:spChg>
      </pc:sldChg>
      <pc:sldChg chg="modSp mod">
        <pc:chgData name="Joanna Scouler" userId="da2978bb-3a89-42a2-b6f4-686f2140a0cc" providerId="ADAL" clId="{FC50A2F8-136E-504C-9C46-EAD8CD397F63}" dt="2024-04-12T13:21:36.386" v="13" actId="1076"/>
        <pc:sldMkLst>
          <pc:docMk/>
          <pc:sldMk cId="2739972932" sldId="366"/>
        </pc:sldMkLst>
        <pc:spChg chg="mod">
          <ac:chgData name="Joanna Scouler" userId="da2978bb-3a89-42a2-b6f4-686f2140a0cc" providerId="ADAL" clId="{FC50A2F8-136E-504C-9C46-EAD8CD397F63}" dt="2024-04-12T13:20:23.085" v="0"/>
          <ac:spMkLst>
            <pc:docMk/>
            <pc:sldMk cId="2739972932" sldId="366"/>
            <ac:spMk id="2" creationId="{21F6D3BF-8D78-3D41-8D2E-5FED3055FC80}"/>
          </ac:spMkLst>
        </pc:spChg>
        <pc:picChg chg="mod">
          <ac:chgData name="Joanna Scouler" userId="da2978bb-3a89-42a2-b6f4-686f2140a0cc" providerId="ADAL" clId="{FC50A2F8-136E-504C-9C46-EAD8CD397F63}" dt="2024-04-12T13:21:36.386" v="13" actId="1076"/>
          <ac:picMkLst>
            <pc:docMk/>
            <pc:sldMk cId="2739972932" sldId="366"/>
            <ac:picMk id="14" creationId="{A1F79DBD-6263-7EE0-0858-8232DE940110}"/>
          </ac:picMkLst>
        </pc:picChg>
      </pc:sldChg>
      <pc:sldChg chg="modSp add mod">
        <pc:chgData name="Joanna Scouler" userId="da2978bb-3a89-42a2-b6f4-686f2140a0cc" providerId="ADAL" clId="{FC50A2F8-136E-504C-9C46-EAD8CD397F63}" dt="2024-04-12T13:20:54.017" v="7" actId="20577"/>
        <pc:sldMkLst>
          <pc:docMk/>
          <pc:sldMk cId="3612247813" sldId="370"/>
        </pc:sldMkLst>
        <pc:graphicFrameChg chg="modGraphic">
          <ac:chgData name="Joanna Scouler" userId="da2978bb-3a89-42a2-b6f4-686f2140a0cc" providerId="ADAL" clId="{FC50A2F8-136E-504C-9C46-EAD8CD397F63}" dt="2024-04-12T13:20:54.017" v="7" actId="20577"/>
          <ac:graphicFrameMkLst>
            <pc:docMk/>
            <pc:sldMk cId="3612247813" sldId="370"/>
            <ac:graphicFrameMk id="3" creationId="{2D1EACB4-F44A-B74F-9ED5-BE0F8D4E6DF6}"/>
          </ac:graphicFrameMkLst>
        </pc:graphicFrameChg>
      </pc:sldChg>
      <pc:sldChg chg="add">
        <pc:chgData name="Joanna Scouler" userId="da2978bb-3a89-42a2-b6f4-686f2140a0cc" providerId="ADAL" clId="{FC50A2F8-136E-504C-9C46-EAD8CD397F63}" dt="2024-04-12T13:22:03.229" v="15"/>
        <pc:sldMkLst>
          <pc:docMk/>
          <pc:sldMk cId="3308112752" sldId="421"/>
        </pc:sldMkLst>
      </pc:sldChg>
      <pc:sldChg chg="modSp add mod">
        <pc:chgData name="Joanna Scouler" userId="da2978bb-3a89-42a2-b6f4-686f2140a0cc" providerId="ADAL" clId="{FC50A2F8-136E-504C-9C46-EAD8CD397F63}" dt="2024-04-12T13:22:17.090" v="23" actId="313"/>
        <pc:sldMkLst>
          <pc:docMk/>
          <pc:sldMk cId="3357997291" sldId="422"/>
        </pc:sldMkLst>
        <pc:spChg chg="mod">
          <ac:chgData name="Joanna Scouler" userId="da2978bb-3a89-42a2-b6f4-686f2140a0cc" providerId="ADAL" clId="{FC50A2F8-136E-504C-9C46-EAD8CD397F63}" dt="2024-04-12T13:22:17.090" v="23" actId="313"/>
          <ac:spMkLst>
            <pc:docMk/>
            <pc:sldMk cId="3357997291" sldId="422"/>
            <ac:spMk id="6" creationId="{03D33695-F3E3-458D-8D7E-F377F44F408A}"/>
          </ac:spMkLst>
        </pc:spChg>
      </pc:sldChg>
      <pc:sldChg chg="modSp add mod modAnim">
        <pc:chgData name="Joanna Scouler" userId="da2978bb-3a89-42a2-b6f4-686f2140a0cc" providerId="ADAL" clId="{FC50A2F8-136E-504C-9C46-EAD8CD397F63}" dt="2024-04-12T13:22:45.504" v="28"/>
        <pc:sldMkLst>
          <pc:docMk/>
          <pc:sldMk cId="413461025" sldId="423"/>
        </pc:sldMkLst>
        <pc:spChg chg="mod">
          <ac:chgData name="Joanna Scouler" userId="da2978bb-3a89-42a2-b6f4-686f2140a0cc" providerId="ADAL" clId="{FC50A2F8-136E-504C-9C46-EAD8CD397F63}" dt="2024-04-12T13:22:37.426" v="25" actId="403"/>
          <ac:spMkLst>
            <pc:docMk/>
            <pc:sldMk cId="413461025" sldId="423"/>
            <ac:spMk id="6" creationId="{738BD3D1-C602-476B-9ED5-198C26001B3D}"/>
          </ac:spMkLst>
        </pc:spChg>
        <pc:spChg chg="mod">
          <ac:chgData name="Joanna Scouler" userId="da2978bb-3a89-42a2-b6f4-686f2140a0cc" providerId="ADAL" clId="{FC50A2F8-136E-504C-9C46-EAD8CD397F63}" dt="2024-04-12T13:22:44.035" v="27" actId="207"/>
          <ac:spMkLst>
            <pc:docMk/>
            <pc:sldMk cId="413461025" sldId="423"/>
            <ac:spMk id="7" creationId="{B7A3DBB4-E61A-41DB-AB0D-ECE0B2A2E82B}"/>
          </ac:spMkLst>
        </pc:spChg>
        <pc:spChg chg="mod">
          <ac:chgData name="Joanna Scouler" userId="da2978bb-3a89-42a2-b6f4-686f2140a0cc" providerId="ADAL" clId="{FC50A2F8-136E-504C-9C46-EAD8CD397F63}" dt="2024-04-12T13:22:40.458" v="26" actId="1076"/>
          <ac:spMkLst>
            <pc:docMk/>
            <pc:sldMk cId="413461025" sldId="423"/>
            <ac:spMk id="11" creationId="{DD7525C3-BC91-8645-85A8-17D602AD2765}"/>
          </ac:spMkLst>
        </pc:spChg>
      </pc:sldChg>
      <pc:sldMasterChg chg="delSldLayout">
        <pc:chgData name="Joanna Scouler" userId="da2978bb-3a89-42a2-b6f4-686f2140a0cc" providerId="ADAL" clId="{FC50A2F8-136E-504C-9C46-EAD8CD397F63}" dt="2024-04-12T13:20:37.308" v="4" actId="2696"/>
        <pc:sldMasterMkLst>
          <pc:docMk/>
          <pc:sldMasterMk cId="3585194670" sldId="2147483694"/>
        </pc:sldMasterMkLst>
        <pc:sldLayoutChg chg="del">
          <pc:chgData name="Joanna Scouler" userId="da2978bb-3a89-42a2-b6f4-686f2140a0cc" providerId="ADAL" clId="{FC50A2F8-136E-504C-9C46-EAD8CD397F63}" dt="2024-04-12T13:20:37.308" v="4" actId="2696"/>
          <pc:sldLayoutMkLst>
            <pc:docMk/>
            <pc:sldMasterMk cId="3585194670" sldId="2147483694"/>
            <pc:sldLayoutMk cId="2187737416" sldId="2147483675"/>
          </pc:sldLayoutMkLst>
        </pc:sldLayoutChg>
        <pc:sldLayoutChg chg="del">
          <pc:chgData name="Joanna Scouler" userId="da2978bb-3a89-42a2-b6f4-686f2140a0cc" providerId="ADAL" clId="{FC50A2F8-136E-504C-9C46-EAD8CD397F63}" dt="2024-04-12T13:20:36.126" v="3" actId="2696"/>
          <pc:sldLayoutMkLst>
            <pc:docMk/>
            <pc:sldMasterMk cId="3585194670" sldId="2147483694"/>
            <pc:sldLayoutMk cId="2573333228" sldId="2147483712"/>
          </pc:sldLayoutMkLst>
        </pc:sldLayoutChg>
        <pc:sldLayoutChg chg="del">
          <pc:chgData name="Joanna Scouler" userId="da2978bb-3a89-42a2-b6f4-686f2140a0cc" providerId="ADAL" clId="{FC50A2F8-136E-504C-9C46-EAD8CD397F63}" dt="2024-04-12T13:20:31.597" v="2" actId="2696"/>
          <pc:sldLayoutMkLst>
            <pc:docMk/>
            <pc:sldMasterMk cId="3585194670" sldId="2147483694"/>
            <pc:sldLayoutMk cId="1206707277" sldId="2147483713"/>
          </pc:sldLayoutMkLst>
        </pc:sldLayoutChg>
      </pc:sldMasterChg>
    </pc:docChg>
  </pc:docChgLst>
  <pc:docChgLst>
    <pc:chgData name="Joanna Scouler" userId="da2978bb-3a89-42a2-b6f4-686f2140a0cc" providerId="ADAL" clId="{ADBEC5C7-DABF-0249-AE0B-0FCF151FBC91}"/>
    <pc:docChg chg="custSel addSld delSld modSld sldOrd modMainMaster">
      <pc:chgData name="Joanna Scouler" userId="da2978bb-3a89-42a2-b6f4-686f2140a0cc" providerId="ADAL" clId="{ADBEC5C7-DABF-0249-AE0B-0FCF151FBC91}" dt="2022-05-18T08:42:12.084" v="280"/>
      <pc:docMkLst>
        <pc:docMk/>
      </pc:docMkLst>
      <pc:sldChg chg="modSp modNotesTx">
        <pc:chgData name="Joanna Scouler" userId="da2978bb-3a89-42a2-b6f4-686f2140a0cc" providerId="ADAL" clId="{ADBEC5C7-DABF-0249-AE0B-0FCF151FBC91}" dt="2022-05-11T08:53:36.307" v="279" actId="20577"/>
        <pc:sldMkLst>
          <pc:docMk/>
          <pc:sldMk cId="4075178077" sldId="262"/>
        </pc:sldMkLst>
        <pc:spChg chg="mod">
          <ac:chgData name="Joanna Scouler" userId="da2978bb-3a89-42a2-b6f4-686f2140a0cc" providerId="ADAL" clId="{ADBEC5C7-DABF-0249-AE0B-0FCF151FBC91}" dt="2022-05-11T08:52:57.036" v="234" actId="207"/>
          <ac:spMkLst>
            <pc:docMk/>
            <pc:sldMk cId="4075178077" sldId="262"/>
            <ac:spMk id="7" creationId="{24556F01-6A29-4B12-813D-FC2763FA51E9}"/>
          </ac:spMkLst>
        </pc:spChg>
        <pc:spChg chg="mod">
          <ac:chgData name="Joanna Scouler" userId="da2978bb-3a89-42a2-b6f4-686f2140a0cc" providerId="ADAL" clId="{ADBEC5C7-DABF-0249-AE0B-0FCF151FBC91}" dt="2022-05-11T08:52:57.036" v="234" actId="207"/>
          <ac:spMkLst>
            <pc:docMk/>
            <pc:sldMk cId="4075178077" sldId="262"/>
            <ac:spMk id="8" creationId="{D8143DBA-4B7C-4669-BFC8-191CBC740CA7}"/>
          </ac:spMkLst>
        </pc:spChg>
        <pc:spChg chg="mod">
          <ac:chgData name="Joanna Scouler" userId="da2978bb-3a89-42a2-b6f4-686f2140a0cc" providerId="ADAL" clId="{ADBEC5C7-DABF-0249-AE0B-0FCF151FBC91}" dt="2022-05-11T08:52:57.036" v="234" actId="207"/>
          <ac:spMkLst>
            <pc:docMk/>
            <pc:sldMk cId="4075178077" sldId="262"/>
            <ac:spMk id="9" creationId="{7397A278-FF47-4411-9FD6-59CA8F7B744E}"/>
          </ac:spMkLst>
        </pc:spChg>
      </pc:sldChg>
      <pc:sldChg chg="modSp ord">
        <pc:chgData name="Joanna Scouler" userId="da2978bb-3a89-42a2-b6f4-686f2140a0cc" providerId="ADAL" clId="{ADBEC5C7-DABF-0249-AE0B-0FCF151FBC91}" dt="2022-05-11T08:41:22.263" v="79" actId="207"/>
        <pc:sldMkLst>
          <pc:docMk/>
          <pc:sldMk cId="2009933488" sldId="266"/>
        </pc:sldMkLst>
        <pc:spChg chg="mod">
          <ac:chgData name="Joanna Scouler" userId="da2978bb-3a89-42a2-b6f4-686f2140a0cc" providerId="ADAL" clId="{ADBEC5C7-DABF-0249-AE0B-0FCF151FBC91}" dt="2022-05-11T08:41:22.263" v="79" actId="207"/>
          <ac:spMkLst>
            <pc:docMk/>
            <pc:sldMk cId="2009933488" sldId="266"/>
            <ac:spMk id="25" creationId="{18FD7778-9A86-F94F-B8D3-11C22E1AB51B}"/>
          </ac:spMkLst>
        </pc:spChg>
        <pc:spChg chg="mod">
          <ac:chgData name="Joanna Scouler" userId="da2978bb-3a89-42a2-b6f4-686f2140a0cc" providerId="ADAL" clId="{ADBEC5C7-DABF-0249-AE0B-0FCF151FBC91}" dt="2022-05-11T08:41:22.263" v="79" actId="207"/>
          <ac:spMkLst>
            <pc:docMk/>
            <pc:sldMk cId="2009933488" sldId="266"/>
            <ac:spMk id="30" creationId="{304A2078-C68E-4149-9B4E-E5F39AEB6089}"/>
          </ac:spMkLst>
        </pc:spChg>
        <pc:spChg chg="mod">
          <ac:chgData name="Joanna Scouler" userId="da2978bb-3a89-42a2-b6f4-686f2140a0cc" providerId="ADAL" clId="{ADBEC5C7-DABF-0249-AE0B-0FCF151FBC91}" dt="2022-05-11T08:41:22.263" v="79" actId="207"/>
          <ac:spMkLst>
            <pc:docMk/>
            <pc:sldMk cId="2009933488" sldId="266"/>
            <ac:spMk id="31" creationId="{5DF9C1C3-81A8-304E-8EFB-5CD210A7BE4F}"/>
          </ac:spMkLst>
        </pc:spChg>
      </pc:sldChg>
      <pc:sldChg chg="addSp delSp modSp modNotesTx">
        <pc:chgData name="Joanna Scouler" userId="da2978bb-3a89-42a2-b6f4-686f2140a0cc" providerId="ADAL" clId="{ADBEC5C7-DABF-0249-AE0B-0FCF151FBC91}" dt="2022-05-11T08:51:11.384" v="207" actId="1076"/>
        <pc:sldMkLst>
          <pc:docMk/>
          <pc:sldMk cId="1446018517" sldId="269"/>
        </pc:sldMkLst>
        <pc:spChg chg="add del">
          <ac:chgData name="Joanna Scouler" userId="da2978bb-3a89-42a2-b6f4-686f2140a0cc" providerId="ADAL" clId="{ADBEC5C7-DABF-0249-AE0B-0FCF151FBC91}" dt="2022-05-11T08:50:18.939" v="199" actId="478"/>
          <ac:spMkLst>
            <pc:docMk/>
            <pc:sldMk cId="1446018517" sldId="269"/>
            <ac:spMk id="3" creationId="{0B5F629C-AFA6-E00D-8B79-B16E398119DC}"/>
          </ac:spMkLst>
        </pc:spChg>
        <pc:spChg chg="add del">
          <ac:chgData name="Joanna Scouler" userId="da2978bb-3a89-42a2-b6f4-686f2140a0cc" providerId="ADAL" clId="{ADBEC5C7-DABF-0249-AE0B-0FCF151FBC91}" dt="2022-05-11T08:50:25.269" v="201" actId="478"/>
          <ac:spMkLst>
            <pc:docMk/>
            <pc:sldMk cId="1446018517" sldId="269"/>
            <ac:spMk id="6" creationId="{83DCD5C4-909F-2816-91C6-F6EA1E8D9AF7}"/>
          </ac:spMkLst>
        </pc:spChg>
        <pc:spChg chg="add del">
          <ac:chgData name="Joanna Scouler" userId="da2978bb-3a89-42a2-b6f4-686f2140a0cc" providerId="ADAL" clId="{ADBEC5C7-DABF-0249-AE0B-0FCF151FBC91}" dt="2022-05-11T08:50:38.122" v="204" actId="478"/>
          <ac:spMkLst>
            <pc:docMk/>
            <pc:sldMk cId="1446018517" sldId="269"/>
            <ac:spMk id="7" creationId="{15B3244C-F20D-264F-B413-C0D594165F45}"/>
          </ac:spMkLst>
        </pc:spChg>
        <pc:picChg chg="del">
          <ac:chgData name="Joanna Scouler" userId="da2978bb-3a89-42a2-b6f4-686f2140a0cc" providerId="ADAL" clId="{ADBEC5C7-DABF-0249-AE0B-0FCF151FBC91}" dt="2022-05-11T08:49:50.308" v="193" actId="478"/>
          <ac:picMkLst>
            <pc:docMk/>
            <pc:sldMk cId="1446018517" sldId="269"/>
            <ac:picMk id="1026" creationId="{CD33C8C6-B50F-AC46-A5F6-9E97E2D89182}"/>
          </ac:picMkLst>
        </pc:picChg>
        <pc:picChg chg="add del mod">
          <ac:chgData name="Joanna Scouler" userId="da2978bb-3a89-42a2-b6f4-686f2140a0cc" providerId="ADAL" clId="{ADBEC5C7-DABF-0249-AE0B-0FCF151FBC91}" dt="2022-05-11T08:50:17.320" v="197" actId="478"/>
          <ac:picMkLst>
            <pc:docMk/>
            <pc:sldMk cId="1446018517" sldId="269"/>
            <ac:picMk id="3074" creationId="{1959ADE7-EABC-874A-E405-CCB97783DB02}"/>
          </ac:picMkLst>
        </pc:picChg>
        <pc:picChg chg="add mod">
          <ac:chgData name="Joanna Scouler" userId="da2978bb-3a89-42a2-b6f4-686f2140a0cc" providerId="ADAL" clId="{ADBEC5C7-DABF-0249-AE0B-0FCF151FBC91}" dt="2022-05-11T08:51:11.384" v="207" actId="1076"/>
          <ac:picMkLst>
            <pc:docMk/>
            <pc:sldMk cId="1446018517" sldId="269"/>
            <ac:picMk id="3082" creationId="{F9E6FD69-0BB9-ABBA-EA67-F18F09A53344}"/>
          </ac:picMkLst>
        </pc:picChg>
      </pc:sldChg>
      <pc:sldChg chg="modNotesTx">
        <pc:chgData name="Joanna Scouler" userId="da2978bb-3a89-42a2-b6f4-686f2140a0cc" providerId="ADAL" clId="{ADBEC5C7-DABF-0249-AE0B-0FCF151FBC91}" dt="2022-05-11T08:42:51.631" v="96" actId="20577"/>
        <pc:sldMkLst>
          <pc:docMk/>
          <pc:sldMk cId="3456853127" sldId="273"/>
        </pc:sldMkLst>
      </pc:sldChg>
      <pc:sldChg chg="addSp delSp modSp mod">
        <pc:chgData name="Joanna Scouler" userId="da2978bb-3a89-42a2-b6f4-686f2140a0cc" providerId="ADAL" clId="{ADBEC5C7-DABF-0249-AE0B-0FCF151FBC91}" dt="2022-05-11T08:52:48.736" v="233" actId="1076"/>
        <pc:sldMkLst>
          <pc:docMk/>
          <pc:sldMk cId="408376181" sldId="279"/>
        </pc:sldMkLst>
        <pc:spChg chg="mod">
          <ac:chgData name="Joanna Scouler" userId="da2978bb-3a89-42a2-b6f4-686f2140a0cc" providerId="ADAL" clId="{ADBEC5C7-DABF-0249-AE0B-0FCF151FBC91}" dt="2022-05-11T08:49:00.517" v="175" actId="2711"/>
          <ac:spMkLst>
            <pc:docMk/>
            <pc:sldMk cId="408376181" sldId="279"/>
            <ac:spMk id="2" creationId="{390ADA5D-EF3B-BD4E-93D1-EBAA704F36FE}"/>
          </ac:spMkLst>
        </pc:spChg>
        <pc:spChg chg="mod">
          <ac:chgData name="Joanna Scouler" userId="da2978bb-3a89-42a2-b6f4-686f2140a0cc" providerId="ADAL" clId="{ADBEC5C7-DABF-0249-AE0B-0FCF151FBC91}" dt="2022-05-11T08:49:07.612" v="177" actId="14100"/>
          <ac:spMkLst>
            <pc:docMk/>
            <pc:sldMk cId="408376181" sldId="279"/>
            <ac:spMk id="3" creationId="{D8C055AC-EBD6-F04D-A144-AF4CE08268B0}"/>
          </ac:spMkLst>
        </pc:spChg>
        <pc:picChg chg="del">
          <ac:chgData name="Joanna Scouler" userId="da2978bb-3a89-42a2-b6f4-686f2140a0cc" providerId="ADAL" clId="{ADBEC5C7-DABF-0249-AE0B-0FCF151FBC91}" dt="2022-05-11T08:49:05.922" v="176" actId="478"/>
          <ac:picMkLst>
            <pc:docMk/>
            <pc:sldMk cId="408376181" sldId="279"/>
            <ac:picMk id="5" creationId="{FDC0B3CD-23EB-C546-86C4-21D1E3C82D47}"/>
          </ac:picMkLst>
        </pc:picChg>
        <pc:picChg chg="add mod">
          <ac:chgData name="Joanna Scouler" userId="da2978bb-3a89-42a2-b6f4-686f2140a0cc" providerId="ADAL" clId="{ADBEC5C7-DABF-0249-AE0B-0FCF151FBC91}" dt="2022-05-11T08:52:48.736" v="233" actId="1076"/>
          <ac:picMkLst>
            <pc:docMk/>
            <pc:sldMk cId="408376181" sldId="279"/>
            <ac:picMk id="6" creationId="{626DC503-CB1C-6D6E-9F9A-28E9E0B87ECB}"/>
          </ac:picMkLst>
        </pc:picChg>
        <pc:picChg chg="add mod">
          <ac:chgData name="Joanna Scouler" userId="da2978bb-3a89-42a2-b6f4-686f2140a0cc" providerId="ADAL" clId="{ADBEC5C7-DABF-0249-AE0B-0FCF151FBC91}" dt="2022-05-11T08:52:45.435" v="231" actId="1076"/>
          <ac:picMkLst>
            <pc:docMk/>
            <pc:sldMk cId="408376181" sldId="279"/>
            <ac:picMk id="8" creationId="{F4C6495C-E9D7-A4AB-90D1-B3B0B93BB4C1}"/>
          </ac:picMkLst>
        </pc:picChg>
        <pc:picChg chg="add mod">
          <ac:chgData name="Joanna Scouler" userId="da2978bb-3a89-42a2-b6f4-686f2140a0cc" providerId="ADAL" clId="{ADBEC5C7-DABF-0249-AE0B-0FCF151FBC91}" dt="2022-05-11T08:52:36.311" v="226" actId="1076"/>
          <ac:picMkLst>
            <pc:docMk/>
            <pc:sldMk cId="408376181" sldId="279"/>
            <ac:picMk id="10" creationId="{3CFCC836-4C7B-8F7E-838C-422ADEA2069D}"/>
          </ac:picMkLst>
        </pc:picChg>
      </pc:sldChg>
      <pc:sldChg chg="modSp mod">
        <pc:chgData name="Joanna Scouler" userId="da2978bb-3a89-42a2-b6f4-686f2140a0cc" providerId="ADAL" clId="{ADBEC5C7-DABF-0249-AE0B-0FCF151FBC91}" dt="2022-05-11T08:38:02.534" v="16" actId="1038"/>
        <pc:sldMkLst>
          <pc:docMk/>
          <pc:sldMk cId="410450361" sldId="280"/>
        </pc:sldMkLst>
        <pc:spChg chg="mod">
          <ac:chgData name="Joanna Scouler" userId="da2978bb-3a89-42a2-b6f4-686f2140a0cc" providerId="ADAL" clId="{ADBEC5C7-DABF-0249-AE0B-0FCF151FBC91}" dt="2022-05-11T08:37:50.806" v="7" actId="1038"/>
          <ac:spMkLst>
            <pc:docMk/>
            <pc:sldMk cId="410450361" sldId="280"/>
            <ac:spMk id="4" creationId="{C9DAE09F-7B34-1544-BA11-E65A4E5E0B9C}"/>
          </ac:spMkLst>
        </pc:spChg>
        <pc:spChg chg="mod">
          <ac:chgData name="Joanna Scouler" userId="da2978bb-3a89-42a2-b6f4-686f2140a0cc" providerId="ADAL" clId="{ADBEC5C7-DABF-0249-AE0B-0FCF151FBC91}" dt="2022-05-11T08:38:02.534" v="16" actId="1038"/>
          <ac:spMkLst>
            <pc:docMk/>
            <pc:sldMk cId="410450361" sldId="280"/>
            <ac:spMk id="8" creationId="{6EE98460-7079-4B2B-A447-215036263A0D}"/>
          </ac:spMkLst>
        </pc:spChg>
        <pc:spChg chg="mod">
          <ac:chgData name="Joanna Scouler" userId="da2978bb-3a89-42a2-b6f4-686f2140a0cc" providerId="ADAL" clId="{ADBEC5C7-DABF-0249-AE0B-0FCF151FBC91}" dt="2022-05-11T08:38:02.534" v="16" actId="1038"/>
          <ac:spMkLst>
            <pc:docMk/>
            <pc:sldMk cId="410450361" sldId="280"/>
            <ac:spMk id="9" creationId="{0F25F4C3-1BF8-4322-AECE-8C786EA84C15}"/>
          </ac:spMkLst>
        </pc:spChg>
        <pc:spChg chg="mod">
          <ac:chgData name="Joanna Scouler" userId="da2978bb-3a89-42a2-b6f4-686f2140a0cc" providerId="ADAL" clId="{ADBEC5C7-DABF-0249-AE0B-0FCF151FBC91}" dt="2022-05-11T08:38:02.534" v="16" actId="1038"/>
          <ac:spMkLst>
            <pc:docMk/>
            <pc:sldMk cId="410450361" sldId="280"/>
            <ac:spMk id="15" creationId="{AA4A4310-5B87-C945-9559-916B8FC5D3C0}"/>
          </ac:spMkLst>
        </pc:spChg>
        <pc:spChg chg="mod">
          <ac:chgData name="Joanna Scouler" userId="da2978bb-3a89-42a2-b6f4-686f2140a0cc" providerId="ADAL" clId="{ADBEC5C7-DABF-0249-AE0B-0FCF151FBC91}" dt="2022-05-11T08:38:02.534" v="16" actId="1038"/>
          <ac:spMkLst>
            <pc:docMk/>
            <pc:sldMk cId="410450361" sldId="280"/>
            <ac:spMk id="16" creationId="{201A9CFE-4DB9-4541-8A46-C2352A973BE2}"/>
          </ac:spMkLst>
        </pc:spChg>
        <pc:spChg chg="mod">
          <ac:chgData name="Joanna Scouler" userId="da2978bb-3a89-42a2-b6f4-686f2140a0cc" providerId="ADAL" clId="{ADBEC5C7-DABF-0249-AE0B-0FCF151FBC91}" dt="2022-05-11T08:38:02.534" v="16" actId="1038"/>
          <ac:spMkLst>
            <pc:docMk/>
            <pc:sldMk cId="410450361" sldId="280"/>
            <ac:spMk id="17" creationId="{2698B0BD-9EE3-804E-8A55-A6279C1C2A53}"/>
          </ac:spMkLst>
        </pc:spChg>
      </pc:sldChg>
      <pc:sldChg chg="modNotesTx">
        <pc:chgData name="Joanna Scouler" userId="da2978bb-3a89-42a2-b6f4-686f2140a0cc" providerId="ADAL" clId="{ADBEC5C7-DABF-0249-AE0B-0FCF151FBC91}" dt="2022-05-11T08:41:42.745" v="82" actId="20577"/>
        <pc:sldMkLst>
          <pc:docMk/>
          <pc:sldMk cId="2373083573" sldId="294"/>
        </pc:sldMkLst>
      </pc:sldChg>
      <pc:sldChg chg="modSp mod">
        <pc:chgData name="Joanna Scouler" userId="da2978bb-3a89-42a2-b6f4-686f2140a0cc" providerId="ADAL" clId="{ADBEC5C7-DABF-0249-AE0B-0FCF151FBC91}" dt="2022-05-11T08:39:31.932" v="68" actId="20577"/>
        <pc:sldMkLst>
          <pc:docMk/>
          <pc:sldMk cId="332945514" sldId="301"/>
        </pc:sldMkLst>
        <pc:spChg chg="mod">
          <ac:chgData name="Joanna Scouler" userId="da2978bb-3a89-42a2-b6f4-686f2140a0cc" providerId="ADAL" clId="{ADBEC5C7-DABF-0249-AE0B-0FCF151FBC91}" dt="2022-05-11T08:39:24.162" v="60" actId="2711"/>
          <ac:spMkLst>
            <pc:docMk/>
            <pc:sldMk cId="332945514" sldId="301"/>
            <ac:spMk id="3" creationId="{93A752CD-D21D-0342-A8A9-923DAD2939EC}"/>
          </ac:spMkLst>
        </pc:spChg>
        <pc:spChg chg="mod">
          <ac:chgData name="Joanna Scouler" userId="da2978bb-3a89-42a2-b6f4-686f2140a0cc" providerId="ADAL" clId="{ADBEC5C7-DABF-0249-AE0B-0FCF151FBC91}" dt="2022-05-11T08:39:30.050" v="66" actId="20577"/>
          <ac:spMkLst>
            <pc:docMk/>
            <pc:sldMk cId="332945514" sldId="301"/>
            <ac:spMk id="10" creationId="{9C9974A5-8275-CF4E-AF9F-06F6CE8CB111}"/>
          </ac:spMkLst>
        </pc:spChg>
        <pc:spChg chg="mod">
          <ac:chgData name="Joanna Scouler" userId="da2978bb-3a89-42a2-b6f4-686f2140a0cc" providerId="ADAL" clId="{ADBEC5C7-DABF-0249-AE0B-0FCF151FBC91}" dt="2022-05-11T08:39:28.356" v="64" actId="20577"/>
          <ac:spMkLst>
            <pc:docMk/>
            <pc:sldMk cId="332945514" sldId="301"/>
            <ac:spMk id="13" creationId="{3E876D59-91E6-364D-B1C6-8965DED5E5DB}"/>
          </ac:spMkLst>
        </pc:spChg>
        <pc:spChg chg="mod">
          <ac:chgData name="Joanna Scouler" userId="da2978bb-3a89-42a2-b6f4-686f2140a0cc" providerId="ADAL" clId="{ADBEC5C7-DABF-0249-AE0B-0FCF151FBC91}" dt="2022-05-11T08:39:25.837" v="62" actId="20577"/>
          <ac:spMkLst>
            <pc:docMk/>
            <pc:sldMk cId="332945514" sldId="301"/>
            <ac:spMk id="15" creationId="{3743B4BE-5CB7-F14B-9620-8B20D1CED962}"/>
          </ac:spMkLst>
        </pc:spChg>
        <pc:spChg chg="mod">
          <ac:chgData name="Joanna Scouler" userId="da2978bb-3a89-42a2-b6f4-686f2140a0cc" providerId="ADAL" clId="{ADBEC5C7-DABF-0249-AE0B-0FCF151FBC91}" dt="2022-05-11T08:39:31.932" v="68" actId="20577"/>
          <ac:spMkLst>
            <pc:docMk/>
            <pc:sldMk cId="332945514" sldId="301"/>
            <ac:spMk id="16" creationId="{36C1B06E-41BD-2A49-8B6F-C85CDC3A539D}"/>
          </ac:spMkLst>
        </pc:spChg>
      </pc:sldChg>
      <pc:sldChg chg="addSp delSp modSp mod modNotesTx">
        <pc:chgData name="Joanna Scouler" userId="da2978bb-3a89-42a2-b6f4-686f2140a0cc" providerId="ADAL" clId="{ADBEC5C7-DABF-0249-AE0B-0FCF151FBC91}" dt="2022-05-11T08:46:27.857" v="135" actId="20577"/>
        <pc:sldMkLst>
          <pc:docMk/>
          <pc:sldMk cId="3245034861" sldId="324"/>
        </pc:sldMkLst>
        <pc:picChg chg="del mod">
          <ac:chgData name="Joanna Scouler" userId="da2978bb-3a89-42a2-b6f4-686f2140a0cc" providerId="ADAL" clId="{ADBEC5C7-DABF-0249-AE0B-0FCF151FBC91}" dt="2022-05-11T08:45:22.896" v="127" actId="478"/>
          <ac:picMkLst>
            <pc:docMk/>
            <pc:sldMk cId="3245034861" sldId="324"/>
            <ac:picMk id="6" creationId="{0FCE5313-FFDC-8E4B-A876-59393D59258A}"/>
          </ac:picMkLst>
        </pc:picChg>
        <pc:picChg chg="del">
          <ac:chgData name="Joanna Scouler" userId="da2978bb-3a89-42a2-b6f4-686f2140a0cc" providerId="ADAL" clId="{ADBEC5C7-DABF-0249-AE0B-0FCF151FBC91}" dt="2022-05-11T08:46:17.327" v="131" actId="478"/>
          <ac:picMkLst>
            <pc:docMk/>
            <pc:sldMk cId="3245034861" sldId="324"/>
            <ac:picMk id="8" creationId="{AA264A68-06B9-FF46-94A6-7DD8CFAF83E1}"/>
          </ac:picMkLst>
        </pc:picChg>
        <pc:picChg chg="add mod">
          <ac:chgData name="Joanna Scouler" userId="da2978bb-3a89-42a2-b6f4-686f2140a0cc" providerId="ADAL" clId="{ADBEC5C7-DABF-0249-AE0B-0FCF151FBC91}" dt="2022-05-11T08:45:28.472" v="130" actId="1076"/>
          <ac:picMkLst>
            <pc:docMk/>
            <pc:sldMk cId="3245034861" sldId="324"/>
            <ac:picMk id="1026" creationId="{292A36A8-79A7-1A93-A374-E6D71291F622}"/>
          </ac:picMkLst>
        </pc:picChg>
        <pc:picChg chg="add mod">
          <ac:chgData name="Joanna Scouler" userId="da2978bb-3a89-42a2-b6f4-686f2140a0cc" providerId="ADAL" clId="{ADBEC5C7-DABF-0249-AE0B-0FCF151FBC91}" dt="2022-05-11T08:46:22.452" v="134" actId="1076"/>
          <ac:picMkLst>
            <pc:docMk/>
            <pc:sldMk cId="3245034861" sldId="324"/>
            <ac:picMk id="1028" creationId="{23F6BF63-5DC2-F356-71AE-A2C2354D4A94}"/>
          </ac:picMkLst>
        </pc:picChg>
      </pc:sldChg>
      <pc:sldChg chg="modNotesTx">
        <pc:chgData name="Joanna Scouler" userId="da2978bb-3a89-42a2-b6f4-686f2140a0cc" providerId="ADAL" clId="{ADBEC5C7-DABF-0249-AE0B-0FCF151FBC91}" dt="2022-05-11T08:47:18.696" v="151" actId="20577"/>
        <pc:sldMkLst>
          <pc:docMk/>
          <pc:sldMk cId="2407046577" sldId="325"/>
        </pc:sldMkLst>
      </pc:sldChg>
      <pc:sldChg chg="addSp delSp modSp modNotesTx">
        <pc:chgData name="Joanna Scouler" userId="da2978bb-3a89-42a2-b6f4-686f2140a0cc" providerId="ADAL" clId="{ADBEC5C7-DABF-0249-AE0B-0FCF151FBC91}" dt="2022-05-11T08:48:42.630" v="173" actId="1076"/>
        <pc:sldMkLst>
          <pc:docMk/>
          <pc:sldMk cId="3490026866" sldId="326"/>
        </pc:sldMkLst>
        <pc:picChg chg="del">
          <ac:chgData name="Joanna Scouler" userId="da2978bb-3a89-42a2-b6f4-686f2140a0cc" providerId="ADAL" clId="{ADBEC5C7-DABF-0249-AE0B-0FCF151FBC91}" dt="2022-05-11T08:48:33.404" v="168" actId="478"/>
          <ac:picMkLst>
            <pc:docMk/>
            <pc:sldMk cId="3490026866" sldId="326"/>
            <ac:picMk id="1026" creationId="{DB833BBE-E8BB-4946-B27A-1A38CB7E1AB0}"/>
          </ac:picMkLst>
        </pc:picChg>
        <pc:picChg chg="add mod">
          <ac:chgData name="Joanna Scouler" userId="da2978bb-3a89-42a2-b6f4-686f2140a0cc" providerId="ADAL" clId="{ADBEC5C7-DABF-0249-AE0B-0FCF151FBC91}" dt="2022-05-11T08:48:42.630" v="173" actId="1076"/>
          <ac:picMkLst>
            <pc:docMk/>
            <pc:sldMk cId="3490026866" sldId="326"/>
            <ac:picMk id="2050" creationId="{1D917EED-426A-758B-23BB-775FBDB04343}"/>
          </ac:picMkLst>
        </pc:picChg>
      </pc:sldChg>
      <pc:sldChg chg="modSp">
        <pc:chgData name="Joanna Scouler" userId="da2978bb-3a89-42a2-b6f4-686f2140a0cc" providerId="ADAL" clId="{ADBEC5C7-DABF-0249-AE0B-0FCF151FBC91}" dt="2022-05-11T08:48:52.628" v="174" actId="207"/>
        <pc:sldMkLst>
          <pc:docMk/>
          <pc:sldMk cId="316848135" sldId="327"/>
        </pc:sldMkLst>
        <pc:spChg chg="mod">
          <ac:chgData name="Joanna Scouler" userId="da2978bb-3a89-42a2-b6f4-686f2140a0cc" providerId="ADAL" clId="{ADBEC5C7-DABF-0249-AE0B-0FCF151FBC91}" dt="2022-05-11T08:48:52.628" v="174" actId="207"/>
          <ac:spMkLst>
            <pc:docMk/>
            <pc:sldMk cId="316848135" sldId="327"/>
            <ac:spMk id="25" creationId="{18FD7778-9A86-F94F-B8D3-11C22E1AB51B}"/>
          </ac:spMkLst>
        </pc:spChg>
        <pc:spChg chg="mod">
          <ac:chgData name="Joanna Scouler" userId="da2978bb-3a89-42a2-b6f4-686f2140a0cc" providerId="ADAL" clId="{ADBEC5C7-DABF-0249-AE0B-0FCF151FBC91}" dt="2022-05-11T08:48:52.628" v="174" actId="207"/>
          <ac:spMkLst>
            <pc:docMk/>
            <pc:sldMk cId="316848135" sldId="327"/>
            <ac:spMk id="30" creationId="{304A2078-C68E-4149-9B4E-E5F39AEB6089}"/>
          </ac:spMkLst>
        </pc:spChg>
        <pc:spChg chg="mod">
          <ac:chgData name="Joanna Scouler" userId="da2978bb-3a89-42a2-b6f4-686f2140a0cc" providerId="ADAL" clId="{ADBEC5C7-DABF-0249-AE0B-0FCF151FBC91}" dt="2022-05-11T08:48:52.628" v="174" actId="207"/>
          <ac:spMkLst>
            <pc:docMk/>
            <pc:sldMk cId="316848135" sldId="327"/>
            <ac:spMk id="31" creationId="{5DF9C1C3-81A8-304E-8EFB-5CD210A7BE4F}"/>
          </ac:spMkLst>
        </pc:spChg>
      </pc:sldChg>
      <pc:sldChg chg="del">
        <pc:chgData name="Joanna Scouler" userId="da2978bb-3a89-42a2-b6f4-686f2140a0cc" providerId="ADAL" clId="{ADBEC5C7-DABF-0249-AE0B-0FCF151FBC91}" dt="2022-05-11T08:39:05.255" v="49" actId="2696"/>
        <pc:sldMkLst>
          <pc:docMk/>
          <pc:sldMk cId="598729110" sldId="350"/>
        </pc:sldMkLst>
      </pc:sldChg>
      <pc:sldChg chg="addSp delSp modSp mod">
        <pc:chgData name="Joanna Scouler" userId="da2978bb-3a89-42a2-b6f4-686f2140a0cc" providerId="ADAL" clId="{ADBEC5C7-DABF-0249-AE0B-0FCF151FBC91}" dt="2022-05-11T08:40:53.556" v="75" actId="14100"/>
        <pc:sldMkLst>
          <pc:docMk/>
          <pc:sldMk cId="4235697709" sldId="351"/>
        </pc:sldMkLst>
        <pc:picChg chg="del">
          <ac:chgData name="Joanna Scouler" userId="da2978bb-3a89-42a2-b6f4-686f2140a0cc" providerId="ADAL" clId="{ADBEC5C7-DABF-0249-AE0B-0FCF151FBC91}" dt="2022-05-11T08:39:34.839" v="69" actId="478"/>
          <ac:picMkLst>
            <pc:docMk/>
            <pc:sldMk cId="4235697709" sldId="351"/>
            <ac:picMk id="2" creationId="{D2992E51-2909-4FB3-95CA-FEA3C0CC30FC}"/>
          </ac:picMkLst>
        </pc:picChg>
        <pc:picChg chg="add mod">
          <ac:chgData name="Joanna Scouler" userId="da2978bb-3a89-42a2-b6f4-686f2140a0cc" providerId="ADAL" clId="{ADBEC5C7-DABF-0249-AE0B-0FCF151FBC91}" dt="2022-05-11T08:40:53.556" v="75" actId="14100"/>
          <ac:picMkLst>
            <pc:docMk/>
            <pc:sldMk cId="4235697709" sldId="351"/>
            <ac:picMk id="4" creationId="{C8557939-776E-8C77-7EBD-71BD5D687206}"/>
          </ac:picMkLst>
        </pc:picChg>
      </pc:sldChg>
      <pc:sldChg chg="modSp add mod modNotesTx">
        <pc:chgData name="Joanna Scouler" userId="da2978bb-3a89-42a2-b6f4-686f2140a0cc" providerId="ADAL" clId="{ADBEC5C7-DABF-0249-AE0B-0FCF151FBC91}" dt="2022-05-11T08:39:16.248" v="54" actId="403"/>
        <pc:sldMkLst>
          <pc:docMk/>
          <pc:sldMk cId="2739972932" sldId="366"/>
        </pc:sldMkLst>
        <pc:spChg chg="mod">
          <ac:chgData name="Joanna Scouler" userId="da2978bb-3a89-42a2-b6f4-686f2140a0cc" providerId="ADAL" clId="{ADBEC5C7-DABF-0249-AE0B-0FCF151FBC91}" dt="2022-05-11T08:39:10.197" v="51" actId="20577"/>
          <ac:spMkLst>
            <pc:docMk/>
            <pc:sldMk cId="2739972932" sldId="366"/>
            <ac:spMk id="2" creationId="{21F6D3BF-8D78-3D41-8D2E-5FED3055FC80}"/>
          </ac:spMkLst>
        </pc:spChg>
        <pc:spChg chg="mod">
          <ac:chgData name="Joanna Scouler" userId="da2978bb-3a89-42a2-b6f4-686f2140a0cc" providerId="ADAL" clId="{ADBEC5C7-DABF-0249-AE0B-0FCF151FBC91}" dt="2022-05-11T08:38:35.944" v="47" actId="14100"/>
          <ac:spMkLst>
            <pc:docMk/>
            <pc:sldMk cId="2739972932" sldId="366"/>
            <ac:spMk id="3" creationId="{8676A10C-2676-7549-90A1-140565D5F092}"/>
          </ac:spMkLst>
        </pc:spChg>
        <pc:spChg chg="mod">
          <ac:chgData name="Joanna Scouler" userId="da2978bb-3a89-42a2-b6f4-686f2140a0cc" providerId="ADAL" clId="{ADBEC5C7-DABF-0249-AE0B-0FCF151FBC91}" dt="2022-05-11T08:39:16.248" v="54" actId="403"/>
          <ac:spMkLst>
            <pc:docMk/>
            <pc:sldMk cId="2739972932" sldId="366"/>
            <ac:spMk id="17" creationId="{60BBFB99-2590-B88F-3EFC-4500233EE6E6}"/>
          </ac:spMkLst>
        </pc:spChg>
      </pc:sldChg>
      <pc:sldMasterChg chg="delSldLayout modSldLayout">
        <pc:chgData name="Joanna Scouler" userId="da2978bb-3a89-42a2-b6f4-686f2140a0cc" providerId="ADAL" clId="{ADBEC5C7-DABF-0249-AE0B-0FCF151FBC91}" dt="2022-05-18T08:42:12.084" v="280"/>
        <pc:sldMasterMkLst>
          <pc:docMk/>
          <pc:sldMasterMk cId="546017218" sldId="2147483672"/>
        </pc:sldMasterMkLst>
        <pc:sldLayoutChg chg="del">
          <pc:chgData name="Joanna Scouler" userId="da2978bb-3a89-42a2-b6f4-686f2140a0cc" providerId="ADAL" clId="{ADBEC5C7-DABF-0249-AE0B-0FCF151FBC91}" dt="2022-05-11T08:39:05.255" v="49" actId="2696"/>
          <pc:sldLayoutMkLst>
            <pc:docMk/>
            <pc:sldMasterMk cId="546017218" sldId="2147483672"/>
            <pc:sldLayoutMk cId="1104437249" sldId="2147483691"/>
          </pc:sldLayoutMkLst>
        </pc:sldLayoutChg>
        <pc:sldLayoutChg chg="addSp modSp">
          <pc:chgData name="Joanna Scouler" userId="da2978bb-3a89-42a2-b6f4-686f2140a0cc" providerId="ADAL" clId="{ADBEC5C7-DABF-0249-AE0B-0FCF151FBC91}" dt="2022-05-18T08:42:12.084" v="280"/>
          <pc:sldLayoutMkLst>
            <pc:docMk/>
            <pc:sldMasterMk cId="546017218" sldId="2147483672"/>
            <pc:sldLayoutMk cId="307693694" sldId="2147483693"/>
          </pc:sldLayoutMkLst>
          <pc:picChg chg="add mod">
            <ac:chgData name="Joanna Scouler" userId="da2978bb-3a89-42a2-b6f4-686f2140a0cc" providerId="ADAL" clId="{ADBEC5C7-DABF-0249-AE0B-0FCF151FBC91}" dt="2022-05-18T08:42:12.084" v="280"/>
            <ac:picMkLst>
              <pc:docMk/>
              <pc:sldMasterMk cId="546017218" sldId="2147483672"/>
              <pc:sldLayoutMk cId="307693694" sldId="2147483693"/>
              <ac:picMk id="8" creationId="{1F2FF652-8C68-5771-4420-4F1486D3D004}"/>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12/04/2024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a:effectLst/>
                <a:latin typeface="+mn-lt"/>
                <a:ea typeface="+mn-ea"/>
                <a:cs typeface="+mn-cs"/>
              </a:rPr>
              <a:t>Purpose: </a:t>
            </a:r>
            <a:r>
              <a:rPr lang="en-GB" sz="1200" i="0" kern="1200">
                <a:effectLst/>
                <a:latin typeface="+mn-lt"/>
                <a:ea typeface="+mn-ea"/>
                <a:cs typeface="+mn-cs"/>
              </a:rPr>
              <a:t>to assess learning from the previous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Foundation question</a:t>
            </a:r>
            <a:r>
              <a:rPr lang="en-GB" sz="1200" i="0" kern="1200" baseline="0">
                <a:effectLst/>
                <a:latin typeface="+mn-lt"/>
                <a:ea typeface="+mn-ea"/>
                <a:cs typeface="+mn-cs"/>
              </a:rPr>
              <a:t>: What is the term for organisms that eat producers?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Answer</a:t>
            </a:r>
            <a:r>
              <a:rPr lang="en-GB" sz="1200" i="0" kern="1200" baseline="0">
                <a:effectLst/>
                <a:latin typeface="+mn-lt"/>
                <a:ea typeface="+mn-ea"/>
                <a:cs typeface="+mn-cs"/>
              </a:rPr>
              <a:t>: Primary consumers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Stretch question</a:t>
            </a:r>
            <a:r>
              <a:rPr lang="en-GB" sz="1200" i="0" kern="1200" baseline="0">
                <a:effectLst/>
                <a:latin typeface="+mn-lt"/>
                <a:ea typeface="+mn-ea"/>
                <a:cs typeface="+mn-cs"/>
              </a:rPr>
              <a:t>: Suggest how biomass efficiency transfer could be increased.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Answer</a:t>
            </a:r>
            <a:r>
              <a:rPr lang="en-GB" sz="1200" i="0" kern="1200" baseline="0">
                <a:effectLst/>
                <a:latin typeface="+mn-lt"/>
                <a:ea typeface="+mn-ea"/>
                <a:cs typeface="+mn-cs"/>
              </a:rPr>
              <a:t>: reduce waste by using recommended daily intake of food, reduce energy loss by limiting movement and keeping temperature in the environment constant</a:t>
            </a:r>
          </a:p>
        </p:txBody>
      </p:sp>
      <p:sp>
        <p:nvSpPr>
          <p:cNvPr id="4" name="Slide Number Placeholder 3"/>
          <p:cNvSpPr>
            <a:spLocks noGrp="1"/>
          </p:cNvSpPr>
          <p:nvPr>
            <p:ph type="sldNum" sz="quarter" idx="5"/>
          </p:nvPr>
        </p:nvSpPr>
        <p:spPr/>
        <p:txBody>
          <a:bodyPr/>
          <a:lstStyle/>
          <a:p>
            <a:fld id="{0B7C1065-6FAC-EB47-82DC-34C50BE3F4B9}" type="slidenum">
              <a:rPr lang="en-US" smtClean="0"/>
              <a:t>2</a:t>
            </a:fld>
            <a:endParaRPr lang="en-US"/>
          </a:p>
        </p:txBody>
      </p:sp>
    </p:spTree>
    <p:extLst>
      <p:ext uri="{BB962C8B-B14F-4D97-AF65-F5344CB8AC3E}">
        <p14:creationId xmlns:p14="http://schemas.microsoft.com/office/powerpoint/2010/main" val="2241197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Another way scientists have used technology with food is by genetically modifying, also called GM, crops. This means that they have altered the DNA code of crops so that they have different, more desirable, characteristics. This could be for a number of reasons: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To increase the growth or yield of crops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To design crops that can grow in extreme conditions (</a:t>
            </a:r>
            <a:r>
              <a:rPr lang="en-GB" b="0" dirty="0" err="1"/>
              <a:t>eg</a:t>
            </a:r>
            <a:r>
              <a:rPr lang="en-GB" b="0" dirty="0"/>
              <a:t> very hot or cold parts of the world)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To engineer crops to be pesticide/herbicide resistant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To increase the nutritional value of crops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All of these improvements to crops makes farming more sustainable for our growing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An example of this is golden rice. There are different varieties of golden rice, the deeper the colour is the more beta-carotene it contains meaning more Vitamin A is made in the body when the rice is consumed. Golden rice is therefore grown in countries where there is a high rate of Vitamin A deficiency. It has been noted that golden rice will not solve the problem of vitamin A deficiency but will help alongside other supplements. There has been controversy with the use of golden rice - many groups of people are against the use of GM foods and argue that it is governmental control of diets.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Another way scientists have genetically modified bacteria but not for food production is to produce insulin. Insulin producing bacterium is harvested and purified before being used to treat people with diabetes.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Additional information:</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Pupils should be familiar with the idea of genetic engineering and GM foods but this is not covered in great detail until B3.3.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may be an interesting discussion around current diets and why the rate of people getting diabetes in more economically developed countries has increased massively, meaning there will need to be more insulin available to treat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a:t>
            </a:r>
            <a:r>
              <a:rPr lang="en-GB" b="0" dirty="0" err="1"/>
              <a:t>File:Golden_Rice.jpg</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/wiki/File:Insulin%26Syringe.JPG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59328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r>
              <a:rPr lang="en-GB" dirty="0"/>
              <a:t>Answer in books/MWBs. Cold call or snowball questioning to answer questions. Ensure that answers that are not completely correct are challenged. </a:t>
            </a:r>
          </a:p>
          <a:p>
            <a:endParaRPr lang="en-GB" dirty="0"/>
          </a:p>
          <a:p>
            <a:r>
              <a:rPr lang="en-GB" dirty="0"/>
              <a:t>Answers:</a:t>
            </a:r>
          </a:p>
          <a:p>
            <a:pPr marL="228600" indent="-228600">
              <a:buAutoNum type="arabicParenR"/>
            </a:pPr>
            <a:r>
              <a:rPr lang="en-GB" dirty="0"/>
              <a:t>Fusarium fungus, grown on glucose syrup in aerobic conditions. </a:t>
            </a:r>
          </a:p>
          <a:p>
            <a:pPr marL="228600" indent="-228600">
              <a:buAutoNum type="arabicParenR"/>
            </a:pPr>
            <a:r>
              <a:rPr lang="en-GB" dirty="0"/>
              <a:t>To provide insulin to treat people with diabetes.</a:t>
            </a:r>
          </a:p>
          <a:p>
            <a:pPr marL="228600" indent="-228600">
              <a:buAutoNum type="arabicParenR"/>
            </a:pPr>
            <a:r>
              <a:rPr lang="en-GB" dirty="0"/>
              <a:t>To supplement vitamin A in areas with low dietary vitamin A consumption. </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2149324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0773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b="0" dirty="0"/>
              <a:t>application of</a:t>
            </a:r>
            <a:r>
              <a:rPr lang="en-GB" dirty="0"/>
              <a:t> new information. </a:t>
            </a:r>
          </a:p>
          <a:p>
            <a:endParaRPr lang="en-GB" dirty="0"/>
          </a:p>
          <a:p>
            <a:r>
              <a:rPr lang="en-GB" dirty="0"/>
              <a:t>Data adapted from past exam questions. For lower ability classes you may want to provide more structure for the evaluation question, or for higher ability classes you may want to remove the table of advantages and disadvantages. </a:t>
            </a:r>
            <a:endParaRPr lang="en-GB" baseline="0" dirty="0"/>
          </a:p>
          <a:p>
            <a:endParaRPr lang="en-GB" baseline="0" dirty="0"/>
          </a:p>
          <a:p>
            <a:r>
              <a:rPr lang="en-GB" baseline="0" dirty="0"/>
              <a:t>Genetic engineering is covered in greater detail in B3.3 so this worksheet/activity focuses more on the intensive farming and fishing knowledge. </a:t>
            </a:r>
          </a:p>
        </p:txBody>
      </p:sp>
      <p:sp>
        <p:nvSpPr>
          <p:cNvPr id="4" name="Slide Number Placeholder 3"/>
          <p:cNvSpPr>
            <a:spLocks noGrp="1"/>
          </p:cNvSpPr>
          <p:nvPr>
            <p:ph type="sldNum" sz="quarter" idx="5"/>
          </p:nvPr>
        </p:nvSpPr>
        <p:spPr/>
        <p:txBody>
          <a:bodyPr/>
          <a:lstStyle/>
          <a:p>
            <a:fld id="{4B7F327E-D879-4193-B0D7-BEE89950DB5C}" type="slidenum">
              <a:rPr lang="en-GB" smtClean="0"/>
              <a:t>18</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Suggested guidance:</a:t>
            </a:r>
          </a:p>
          <a:p>
            <a:r>
              <a:rPr lang="en-GB" sz="1200" b="0" i="0" kern="1200" dirty="0">
                <a:solidFill>
                  <a:schemeClr val="tx1"/>
                </a:solidFill>
                <a:effectLst/>
                <a:latin typeface="+mn-lt"/>
                <a:ea typeface="+mn-ea"/>
                <a:cs typeface="+mn-cs"/>
              </a:rPr>
              <a:t>It is unlikely that there will be time for both activities so you may want to choose which would be more appropriate for your class. </a:t>
            </a:r>
          </a:p>
          <a:p>
            <a:r>
              <a:rPr lang="en-GB" sz="1200" b="0" i="0" kern="1200" dirty="0">
                <a:solidFill>
                  <a:schemeClr val="tx1"/>
                </a:solidFill>
                <a:effectLst/>
                <a:latin typeface="+mn-lt"/>
                <a:ea typeface="+mn-ea"/>
                <a:cs typeface="+mn-cs"/>
              </a:rPr>
              <a:t>The questions listed are suggestions, there will be lots more you may prefer to use to structure a discussion.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Picture and statistics from:</a:t>
            </a:r>
          </a:p>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globalforestatlas.yale.edu</a:t>
            </a:r>
            <a:r>
              <a:rPr lang="en-GB" sz="1200" b="0" i="0" kern="1200" dirty="0">
                <a:solidFill>
                  <a:schemeClr val="tx1"/>
                </a:solidFill>
                <a:effectLst/>
                <a:latin typeface="+mn-lt"/>
                <a:ea typeface="+mn-ea"/>
                <a:cs typeface="+mn-cs"/>
              </a:rPr>
              <a:t>/amazon/land-use/cattle-ranching</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point is highlighted in the documentary Cowspiracy. </a:t>
            </a:r>
          </a:p>
          <a:p>
            <a:r>
              <a:rPr lang="en-GB" sz="1200" b="0" i="0" kern="1200" dirty="0">
                <a:solidFill>
                  <a:schemeClr val="tx1"/>
                </a:solidFill>
                <a:effectLst/>
                <a:latin typeface="+mn-lt"/>
                <a:ea typeface="+mn-ea"/>
                <a:cs typeface="+mn-cs"/>
              </a:rPr>
              <a:t>Key outcome from this discussion is that pupils are able to link human activities with deforestation and understand how that links to their own food supply and food webs.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General teacher guidance for running a discussion:</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Give specific time limits and instructions.</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Limit groups to 2-3 students each. With larger groups, some students will not participate.</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Allow time after the group discussions for groups to report the results of group work and for students in other groups to ask questions and comment on their peers’ ideas.</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Integrate the results of group work into the closing discussion, and refer back to these ideas, when relevant, in subsequent class sessions.</a:t>
            </a: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r>
              <a:rPr lang="en-GB" sz="1200" b="0" i="0" kern="1200" dirty="0">
                <a:solidFill>
                  <a:schemeClr val="tx1"/>
                </a:solidFill>
                <a:effectLst/>
                <a:latin typeface="+mn-lt"/>
                <a:ea typeface="+mn-ea"/>
                <a:cs typeface="+mn-cs"/>
              </a:rPr>
              <a:t>Key questions for the teacher to consider:</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How will you ensure that the students actively engage? There’s always a danger that the teacher ends up doing the ‘discussion’!</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How can you facilitate all students contributing equally within groups, and managing both dominant and shy characters? Is it appropriate to assign ‘roles’ within groups?</a:t>
            </a:r>
          </a:p>
          <a:p>
            <a:pPr marL="171450" indent="-171450">
              <a:buFont typeface="Arial" panose="020B0604020202020204" pitchFamily="34" charset="0"/>
              <a:buChar char="•"/>
            </a:pPr>
            <a:r>
              <a:rPr lang="en-GB" sz="1200" b="0" i="0" kern="1200" dirty="0">
                <a:solidFill>
                  <a:schemeClr val="tx1"/>
                </a:solidFill>
                <a:effectLst/>
                <a:latin typeface="+mn-lt"/>
                <a:ea typeface="+mn-ea"/>
                <a:cs typeface="+mn-cs"/>
              </a:rPr>
              <a:t>How will you group students? Consider shy/dominant personalities, hard workers vs work avoiders. Opinionated students with different points of view can challenge each other – this is a good thing!</a:t>
            </a:r>
          </a:p>
          <a:p>
            <a:pPr marL="0" indent="0">
              <a:buFont typeface="Arial" panose="020B0604020202020204" pitchFamily="34" charset="0"/>
              <a:buNone/>
            </a:pPr>
            <a:endParaRPr lang="en-GB" sz="1200" b="0" i="0" kern="1200" dirty="0">
              <a:solidFill>
                <a:schemeClr val="tx1"/>
              </a:solidFill>
              <a:effectLst/>
              <a:latin typeface="+mn-lt"/>
              <a:ea typeface="+mn-ea"/>
              <a:cs typeface="+mn-cs"/>
            </a:endParaRPr>
          </a:p>
          <a:p>
            <a:pPr marL="171450" indent="-171450">
              <a:buFont typeface="Arial" panose="020B0604020202020204" pitchFamily="34" charset="0"/>
              <a:buChar char="•"/>
            </a:pPr>
            <a:endParaRPr lang="en-GB" sz="1200" b="0" i="0" kern="1200" dirty="0">
              <a:solidFill>
                <a:schemeClr val="tx1"/>
              </a:solidFill>
              <a:effectLst/>
              <a:latin typeface="+mn-lt"/>
              <a:ea typeface="+mn-ea"/>
              <a:cs typeface="+mn-cs"/>
            </a:endParaRPr>
          </a:p>
          <a:p>
            <a:pPr marL="0" indent="0">
              <a:buFont typeface="Arial" panose="020B0604020202020204" pitchFamily="34" charset="0"/>
              <a:buNone/>
            </a:pPr>
            <a:r>
              <a:rPr lang="en-GB" sz="1200" b="0" i="0" kern="1200" dirty="0">
                <a:solidFill>
                  <a:schemeClr val="tx1"/>
                </a:solidFill>
                <a:effectLst/>
                <a:latin typeface="+mn-lt"/>
                <a:ea typeface="+mn-ea"/>
                <a:cs typeface="+mn-cs"/>
              </a:rPr>
              <a:t>Image source</a:t>
            </a:r>
          </a:p>
          <a:p>
            <a:pPr marL="0" indent="0">
              <a:buFont typeface="Arial" panose="020B0604020202020204" pitchFamily="34" charset="0"/>
              <a:buNone/>
            </a:pPr>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pixabay.com</a:t>
            </a:r>
            <a:r>
              <a:rPr lang="en-GB" sz="1200" b="0" i="0" kern="1200" dirty="0">
                <a:solidFill>
                  <a:schemeClr val="tx1"/>
                </a:solidFill>
                <a:effectLst/>
                <a:latin typeface="+mn-lt"/>
                <a:ea typeface="+mn-ea"/>
                <a:cs typeface="+mn-cs"/>
              </a:rPr>
              <a:t>/photos/cattle-horse-field-pasture-oxen-6880115/</a:t>
            </a:r>
          </a:p>
          <a:p>
            <a:endParaRPr lang="en-US" dirty="0"/>
          </a:p>
        </p:txBody>
      </p:sp>
      <p:sp>
        <p:nvSpPr>
          <p:cNvPr id="4" name="Slide Number Placeholder 3"/>
          <p:cNvSpPr>
            <a:spLocks noGrp="1"/>
          </p:cNvSpPr>
          <p:nvPr>
            <p:ph type="sldNum" sz="quarter" idx="5"/>
          </p:nvPr>
        </p:nvSpPr>
        <p:spPr/>
        <p:txBody>
          <a:bodyPr/>
          <a:lstStyle/>
          <a:p>
            <a:fld id="{B237CE30-65DB-8E41-8EB8-2A42B614A211}" type="slidenum">
              <a:rPr lang="en-US" smtClean="0"/>
              <a:t>19</a:t>
            </a:fld>
            <a:endParaRPr lang="en-US"/>
          </a:p>
        </p:txBody>
      </p:sp>
    </p:spTree>
    <p:extLst>
      <p:ext uri="{BB962C8B-B14F-4D97-AF65-F5344CB8AC3E}">
        <p14:creationId xmlns:p14="http://schemas.microsoft.com/office/powerpoint/2010/main" val="27647699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baseline="0" dirty="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B or C, they may have not understood the purpose of intensive farming. </a:t>
            </a:r>
            <a:r>
              <a:rPr lang="en-GB" b="0" i="1" baseline="0" dirty="0"/>
              <a:t>To fix-it, go through the reasoning behind intensive farming and then they could use practice of determining more advantages and disadvantages of intensive farming methods (similar to Q2 on the worksheet for this lesson). </a:t>
            </a: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got Q2 wrong they have not understood the difference between fishing quotas and restricting net size, quotas are used to ensure that each country gets a fair supply but the reason for this is that populations have to remain at a level where breeding can happen. </a:t>
            </a:r>
            <a:r>
              <a:rPr lang="en-GB" b="0" i="1" baseline="0" dirty="0"/>
              <a:t>To fix-it, it may be useful to show examples of different types of quota (such as whale quotas in Scandinavian countries). </a:t>
            </a: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B</a:t>
            </a:r>
          </a:p>
          <a:p>
            <a:pPr marL="0" indent="0">
              <a:buNone/>
            </a:pPr>
            <a:r>
              <a:rPr lang="en-GB" b="0" baseline="0" dirty="0"/>
              <a:t>If students answer A or C, they need to practice identifying the different applications of biotechnology – this is covered in greater detail in B3.3. </a:t>
            </a:r>
            <a:r>
              <a:rPr lang="en-GB" b="0" i="1" baseline="0" dirty="0"/>
              <a:t>To fix-it, in this incidence break down the word mycoprotein. </a:t>
            </a:r>
            <a:r>
              <a:rPr lang="en-GB" b="0" i="1" baseline="0" dirty="0" err="1"/>
              <a:t>Myco</a:t>
            </a:r>
            <a:r>
              <a:rPr lang="en-GB" b="0" i="1" baseline="0" dirty="0"/>
              <a:t> means fungus and then protein hence protein grown from a fungus. </a:t>
            </a: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Organisms are Interdependent</a:t>
            </a:r>
          </a:p>
          <a:p>
            <a:r>
              <a:rPr lang="en-US" dirty="0"/>
              <a:t>Pupils have previously learnt about biodiversity, the effects humans have on organisms around them and the efficiency of food chains. This lesson focusses on how the efficiency of food chins is taken into account during farming and how technology can be used to overcome inefficient biomass transfers. </a:t>
            </a:r>
          </a:p>
          <a:p>
            <a:r>
              <a:rPr lang="en-US" b="1" dirty="0"/>
              <a:t>Suggested Hook: </a:t>
            </a:r>
          </a:p>
          <a:p>
            <a:r>
              <a:rPr lang="en-GB" dirty="0"/>
              <a:t>Did you know that 57% of land in the UK is used for agriculture? But only 5.4% of land is arable land (used for growing crops -the majority of this is cereals and grains, such as wheat). </a:t>
            </a:r>
            <a:r>
              <a:rPr lang="en-GB" i="1" dirty="0"/>
              <a:t>So what else is all the agriculture land used for? </a:t>
            </a:r>
            <a:r>
              <a:rPr lang="en-GB" b="1" i="1" dirty="0"/>
              <a:t>Mainly used as pastureland (including meadows and pastures used for rearing livestock like sheep and cows). </a:t>
            </a:r>
            <a:r>
              <a:rPr lang="en-GB" b="0" i="0" dirty="0"/>
              <a:t>As farming is a business, lets look at the ways that farmers maximise the money they make from rearing livestock and whether these methods are overall a good idea or not. </a:t>
            </a:r>
            <a:endParaRPr lang="en-GB" dirty="0"/>
          </a:p>
          <a:p>
            <a:endParaRPr lang="en-GB" dirty="0"/>
          </a:p>
          <a:p>
            <a:r>
              <a:rPr lang="en-GB" dirty="0"/>
              <a:t>https://</a:t>
            </a:r>
            <a:r>
              <a:rPr lang="en-GB" dirty="0" err="1"/>
              <a:t>cropscience.bayer.co.uk</a:t>
            </a:r>
            <a:r>
              <a:rPr lang="en-GB" dirty="0"/>
              <a:t>/blog/articles/2019/10/farming-facts/</a:t>
            </a:r>
          </a:p>
          <a:p>
            <a:r>
              <a:rPr lang="en-GB" dirty="0"/>
              <a:t>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be edited depending on class need. </a:t>
            </a:r>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dirty="0"/>
          </a:p>
        </p:txBody>
      </p:sp>
    </p:spTree>
    <p:extLst>
      <p:ext uri="{BB962C8B-B14F-4D97-AF65-F5344CB8AC3E}">
        <p14:creationId xmlns:p14="http://schemas.microsoft.com/office/powerpoint/2010/main" val="2903955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identified in previous learning</a:t>
            </a:r>
            <a:r>
              <a:rPr lang="en-GB" baseline="0" dirty="0"/>
              <a:t> from exit ticket feedback.</a:t>
            </a:r>
            <a:endParaRPr lang="en-GB" dirty="0"/>
          </a:p>
          <a:p>
            <a:endParaRPr lang="en-GB" dirty="0"/>
          </a:p>
          <a:p>
            <a:r>
              <a:rPr lang="en-GB" b="1" dirty="0"/>
              <a:t>Suggested</a:t>
            </a:r>
            <a:r>
              <a:rPr lang="en-GB" b="1" baseline="0" dirty="0"/>
              <a:t> guidance from previous exit ticket: </a:t>
            </a:r>
          </a:p>
          <a:p>
            <a:pPr marL="0" indent="0">
              <a:buNone/>
            </a:pPr>
            <a:r>
              <a:rPr lang="en-GB" b="1" baseline="0" dirty="0"/>
              <a:t>Q1. Answer: C</a:t>
            </a:r>
          </a:p>
          <a:p>
            <a:pPr marL="0" indent="0">
              <a:buNone/>
            </a:pPr>
            <a:r>
              <a:rPr lang="en-GB" b="0" baseline="0" dirty="0"/>
              <a:t>If students answer A, they have mixed up with a pyramid of numbers. If they answer B, they have thought about individual organisms and not taken the number of organisms into account.. </a:t>
            </a:r>
            <a:r>
              <a:rPr lang="en-GB" b="0" i="1" baseline="0" dirty="0"/>
              <a:t>To fix-it, they may need a further recap of the features of a pyramid of biomass versus a pyramid of numbers. It may be useful to show an example of a large producer (e.g. a tree) which has a small representation on a pyramid of numbers but a large representation on a pyramid of biomass. </a:t>
            </a:r>
          </a:p>
          <a:p>
            <a:pPr marL="0" indent="0">
              <a:buNone/>
            </a:pPr>
            <a:r>
              <a:rPr lang="en-GB" b="1" baseline="0" dirty="0"/>
              <a:t>Q2. Answer: B</a:t>
            </a:r>
          </a:p>
          <a:p>
            <a:pPr fontAlgn="base"/>
            <a:r>
              <a:rPr lang="en-GB" b="0" baseline="0" dirty="0"/>
              <a:t>If students answer A or C, they are struggling with the idea that majority of biomass is used within the trophic level, either in life processes (respiration for heat and movement) or lost as waste. .</a:t>
            </a:r>
            <a:r>
              <a:rPr lang="en-GB" b="0" i="1" baseline="0" dirty="0"/>
              <a:t> To fix-it they may find it useful to practice further calculation questions (such as with missing values for respiration or waste) so that they can work out how much is wasted and how much is passed on. It may be useful to remind them of the energy efficiency = useful output/total input energy (x100) equation in physics and showing them that it is the same. For some pupils the misconception is that they will not view heat and movement as waste (because the organism in that trophic level needs them) in terms of higher trophic levels. </a:t>
            </a:r>
          </a:p>
          <a:p>
            <a:pPr marL="0" indent="0">
              <a:buNone/>
            </a:pPr>
            <a:r>
              <a:rPr lang="en-GB" b="1" dirty="0"/>
              <a:t>Q3. Answer: B</a:t>
            </a:r>
          </a:p>
          <a:p>
            <a:pPr fontAlgn="base"/>
            <a:r>
              <a:rPr lang="en-GB" b="0" baseline="0" dirty="0"/>
              <a:t>If students answer A or C, they are struggling with the idea that majority of biomass is used within the trophic level, either in life processes (respiration for heat and movement) or lost as waste. </a:t>
            </a:r>
            <a:r>
              <a:rPr lang="en-GB" b="0" i="1" baseline="0" dirty="0"/>
              <a:t>To fix-it, they may find it useful to practice further calculation questions (such as with missing values for respiration or waste) so that they can work out how much is wasted and how much is passed on. It may be useful to remind them of the energy efficiency = useful output/total input energy (x100) equation in physics and showing them that it is the same. For some pupils the misconception is that they will not view heat and movement as waste (because the organism in that trophic level needs them) in terms of higher trophic levels. </a:t>
            </a:r>
          </a:p>
          <a:p>
            <a:pPr marL="228600" indent="-228600">
              <a:buAutoNum type="arabicPeriod"/>
            </a:pPr>
            <a:endParaRPr lang="en-GB" b="0" baseline="0" dirty="0"/>
          </a:p>
          <a:p>
            <a:pPr fontAlgn="base"/>
            <a:endParaRPr lang="en-GB" b="0" i="1" baseline="0"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2611762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As we saw last lesson, the efficiency of biomass transfers from one trophic level to another is only around 10%. This means that farmers need to feed animals an awful lot for them to grow big enough to be sold for meat (or other biomass products such as milk or eggs) which can be very expensive. This is especially a problem when consumers want to buy meat, eggs and dairy products and fish as cheaply as possible and we need to feed a rapidly growing global population.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Therefore farmers (including fish farmers) can use what are known as intensive farming methods that restrict the energy transfers of the animals and therefore increase the efficiency of biomass transfers. </a:t>
            </a:r>
            <a:r>
              <a:rPr lang="en-GB" b="0" i="1" dirty="0"/>
              <a:t>Thinking back to last lesson, what do you think farmers would do to animals to stop them using energy? </a:t>
            </a:r>
            <a:r>
              <a:rPr lang="en-GB" b="1" i="1" dirty="0"/>
              <a:t>Restrict their movement - if animals are not moving as much they are not using energy. Control or regulate their temperature, this means animals do not have to use as much energy to maintain their constant body temperature. Feed them high protein diets to increase their muscle growth.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There have been strong ethical objections to some intensive farming methods on due to animal welfare issues. Battery cages (as in the picture) were common place for hens laying eggs, often each hen had no more than the area of an A4 sheet of paper sized space to restrict movement. In 2012 laws from the EU banned battery cages for hens for welfare reasons. This does not mean hens are no longer found in cages- there are now just restrictions on the sizes of cages which can be used in the UK. The same cannot be said for the rest of the world- even in the USA in 2020 only 6/50 states had any laws around the use of battery cages in farming. Aside from the animal welfare implications, another huge disadvantage of intensive farming is the proximity of animals to each other and therefore the spread of disease. This means that many farmers use a lot of antibiotics, contributing to antibiotic resistance.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Additional information:</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Top picture shows battery farmed chickens, where chickens are kept in cages to restrict movement and indoors to maintain a warm, constant temperature.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Bottom picture is a fish farm, where fish are kept in pens to control food intake and restrict movement.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Key conclusion to be drawn – animals are not wasting energy through movement or thermoregulation, meaning that the efficiency transfer is improved.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It can be interesting to have a debate on this topic with pupils as many will be horrified by these conditions and not understand that these are sources of their food. You may also want to discuss with pupils the reasons for the number of vegetarians/vegans increasing exponentially – it used to be seen as a choice based on animal welfare and the ethical implications of eating other animals, but now many more people have changed their diet to eat more sustainably.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Note - organic food is different to intensive farming and pupils do not need to know this although it could be brought up in discussion.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a:t>
            </a:r>
            <a:r>
              <a:rPr lang="en-GB" b="0" dirty="0" err="1"/>
              <a:t>File:Battery-farm.jpg</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a:t>
            </a:r>
            <a:r>
              <a:rPr lang="en-GB" b="0" dirty="0" err="1"/>
              <a:t>File:Fish-farm-hero.jpg</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140993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People living near water have always fished for food. However in the last 60-70 years commercial fishing has taken off where companies can catch an enormously large number of fish very quickly and regularly. This overfishing for years has caused the number of fish in the ocean to decline dramatically.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In order for fishing to be sustainable so that fish species don’t disappear, fish populations must be at a level where </a:t>
            </a:r>
            <a:r>
              <a:rPr lang="en-GB" b="0" u="none" dirty="0"/>
              <a:t>breeding can continue. </a:t>
            </a:r>
            <a:r>
              <a:rPr lang="en-GB" b="0" dirty="0"/>
              <a:t>Two actions that have been put into place to help with this are: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 Controlling net size - Net size is restricted so that not all fish are caught in every trawl (i.e. the holes in the nets need to be big enough to allow some fish to swim through – usually the juvenile fish so that they are then able to reach maturity and have their own offspring).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Fishing quotas are catch limits (usually by species), meaning there is a limit on how many of each fish species that each country can catch. These are regularly changed based on scientific guidance from the relative populations of each species –this does not mean that each country has the same quota. Quotas can be of limited use however. Once fish are caught they are often already dead meaning that if a fisherman goes over their quota they could be throwing dead fish back into the sea which is pointless. A quote does restrict the number of fishing trips though, which can be useful.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a:t>
            </a:r>
            <a:r>
              <a:rPr lang="en-GB" b="0" dirty="0" err="1"/>
              <a:t>File:Trawler_Skagen_harbour.jpg</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pixabay.com</a:t>
            </a:r>
            <a:r>
              <a:rPr lang="en-GB" b="0" dirty="0"/>
              <a:t>/photos/fishing-nets-sea-water-fisherman-2820327/</a:t>
            </a: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1876938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r>
              <a:rPr lang="en-GB" dirty="0"/>
              <a:t>Answer in books/MWBs. Cold call or snowball questioning to answer questions. Ensure that answers that are not completely correct are challenged. </a:t>
            </a:r>
          </a:p>
          <a:p>
            <a:endParaRPr lang="en-GB" dirty="0"/>
          </a:p>
          <a:p>
            <a:r>
              <a:rPr lang="en-GB" b="1" dirty="0"/>
              <a:t>Answers:</a:t>
            </a:r>
          </a:p>
          <a:p>
            <a:pPr marL="228600" indent="-228600">
              <a:buAutoNum type="arabicParenR"/>
            </a:pPr>
            <a:r>
              <a:rPr lang="en-GB" dirty="0"/>
              <a:t>Limiting movement of animals and maintaining a constant temperature. </a:t>
            </a:r>
          </a:p>
          <a:p>
            <a:pPr marL="228600" indent="-228600">
              <a:buAutoNum type="arabicParenR"/>
            </a:pPr>
            <a:r>
              <a:rPr lang="en-GB" dirty="0"/>
              <a:t>Advantage – less energy/biomass is wasted in life processes, there is a greater efficiency transfer. Disadvantage – inhumane living conditions, force feeding animals. </a:t>
            </a:r>
          </a:p>
          <a:p>
            <a:pPr marL="228600" indent="-228600">
              <a:buAutoNum type="arabicParenR"/>
            </a:pPr>
            <a:r>
              <a:rPr lang="en-GB" dirty="0"/>
              <a:t>Controlling net size and using fishing quotas. </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2607659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opportunity for pupils to share their thoughts and opinions on quite a controversial topic that allows them to apply last lesson’s knowledge about pyramids of biomass and the knowledge from the introduction about intensive farming.</a:t>
            </a:r>
          </a:p>
          <a:p>
            <a:endParaRPr lang="en-GB" dirty="0"/>
          </a:p>
          <a:p>
            <a:r>
              <a:rPr lang="en-GB" b="1" dirty="0"/>
              <a:t>Suggested points to discuss:</a:t>
            </a:r>
          </a:p>
          <a:p>
            <a:pPr marL="171450" indent="-171450">
              <a:buFontTx/>
              <a:buChar char="-"/>
            </a:pPr>
            <a:r>
              <a:rPr lang="en-GB" dirty="0"/>
              <a:t>ethical concerns: treatment of animals, cramped conditions, easily spread diseases </a:t>
            </a:r>
          </a:p>
          <a:p>
            <a:pPr marL="171450" indent="-171450">
              <a:buFontTx/>
              <a:buChar char="-"/>
            </a:pPr>
            <a:r>
              <a:rPr lang="en-GB" dirty="0"/>
              <a:t>removing a trophic level means 10 % biomass passes directly to humans (rather than 10 % of 10 %)</a:t>
            </a:r>
          </a:p>
          <a:p>
            <a:pPr marL="171450" indent="-171450">
              <a:buFontTx/>
              <a:buChar char="-"/>
            </a:pPr>
            <a:r>
              <a:rPr lang="en-GB" dirty="0"/>
              <a:t>initiatives such as ‘meat free Mondays’ etc aim to cut down rather than eliminate meat consumption </a:t>
            </a:r>
          </a:p>
          <a:p>
            <a:pPr marL="171450" indent="-171450">
              <a:buFontTx/>
              <a:buChar char="-"/>
            </a:pPr>
            <a:r>
              <a:rPr lang="en-GB" dirty="0"/>
              <a:t>meat is available, is is the responsibility of the manufacturer or consumer to use quotas?</a:t>
            </a:r>
          </a:p>
          <a:p>
            <a:pPr marL="171450" indent="-171450">
              <a:buFontTx/>
              <a:buChar char="-"/>
            </a:pPr>
            <a:r>
              <a:rPr lang="en-GB" dirty="0"/>
              <a:t>free range – better quality of life for animals but more energy losses (e.g. thermoregulation uses a lot more energy outside)</a:t>
            </a:r>
          </a:p>
          <a:p>
            <a:pPr marL="171450" indent="-171450">
              <a:buFontTx/>
              <a:buChar char="-"/>
            </a:pPr>
            <a:r>
              <a:rPr lang="en-GB" dirty="0"/>
              <a:t>intensive farming methods are more cost-effective</a:t>
            </a:r>
          </a:p>
          <a:p>
            <a:pPr marL="171450" indent="-171450">
              <a:buFontTx/>
              <a:buChar char="-"/>
            </a:pPr>
            <a:r>
              <a:rPr lang="en-GB" dirty="0"/>
              <a:t>choosing free range food is often more expensive </a:t>
            </a:r>
          </a:p>
          <a:p>
            <a:endParaRPr lang="en-GB" dirty="0"/>
          </a:p>
          <a:p>
            <a:r>
              <a:rPr lang="en-GB" dirty="0"/>
              <a:t>The following website provides a good summary of the pros and cons of the argument:</a:t>
            </a:r>
          </a:p>
          <a:p>
            <a:r>
              <a:rPr lang="en-GB" dirty="0"/>
              <a:t>https://</a:t>
            </a:r>
            <a:r>
              <a:rPr lang="en-GB" dirty="0" err="1"/>
              <a:t>vegetarian.procon.org</a:t>
            </a:r>
            <a:r>
              <a:rPr lang="en-GB" dirty="0"/>
              <a:t>/</a:t>
            </a:r>
          </a:p>
          <a:p>
            <a:r>
              <a:rPr lang="en-GB" dirty="0"/>
              <a:t>You may want to give these to pupils if you would like to use this talk task as a full debate. </a:t>
            </a:r>
          </a:p>
          <a:p>
            <a:endParaRPr lang="en-GB" dirty="0"/>
          </a:p>
          <a:p>
            <a:r>
              <a:rPr lang="en-GB" b="1" dirty="0"/>
              <a:t>Stretch</a:t>
            </a:r>
            <a:r>
              <a:rPr lang="en-GB" dirty="0"/>
              <a:t>: what is the argument for veganism? </a:t>
            </a:r>
          </a:p>
          <a:p>
            <a:r>
              <a:rPr lang="en-GB" dirty="0"/>
              <a:t>There are lots of arguments which tend to be more animal welfare related than the sustainability argument for vegetarianism.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1958211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All over the world scientists have been researching how to solve the problems that intensive farming and overfishing are having by developing new foods that do not come from animals. Biotechnology is when industry uses biology to make products or medicines. In this examples, biotechnology has made a food product called Quorn. A fungus called </a:t>
            </a:r>
            <a:r>
              <a:rPr lang="en-GB" b="0" dirty="0" err="1"/>
              <a:t>fusasium</a:t>
            </a:r>
            <a:r>
              <a:rPr lang="en-GB" b="0" dirty="0"/>
              <a:t> </a:t>
            </a:r>
            <a:r>
              <a:rPr lang="en-GB" b="0" dirty="0" err="1"/>
              <a:t>Venenatum</a:t>
            </a:r>
            <a:r>
              <a:rPr lang="en-GB" b="0" dirty="0"/>
              <a:t> is grown with glucose and is used to make mycoprotein which is a type of protein suitable for vegetarians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You could ask if pupils have eaten Quorn and if they know anything about it. </a:t>
            </a:r>
            <a:r>
              <a:rPr lang="en-GB" b="0" dirty="0"/>
              <a:t>It is grown in aerobic conditions- </a:t>
            </a:r>
            <a:r>
              <a:rPr lang="en-GB" b="0" i="1" dirty="0"/>
              <a:t>what does this mean? </a:t>
            </a:r>
            <a:r>
              <a:rPr lang="en-GB" b="1" i="1" dirty="0"/>
              <a:t>Grown in conditions that allow aerobic respiration with oxygen. Glucose + oxygen </a:t>
            </a:r>
            <a:r>
              <a:rPr lang="en-GB" b="1" i="1" dirty="0">
                <a:sym typeface="Wingdings" panose="05000000000000000000" pitchFamily="2" charset="2"/>
              </a:rPr>
              <a:t> Carbon dioxide +  water. The glucose comes from glucose syrup which the fungus is grown on. </a:t>
            </a:r>
            <a:r>
              <a:rPr lang="en-GB" b="0" i="0" dirty="0">
                <a:sym typeface="Wingdings" panose="05000000000000000000" pitchFamily="2" charset="2"/>
              </a:rPr>
              <a:t>Fungi grow very quickly- their biomass can double every five hours! Once the fungus has grown it is then harvested (collected) then dried and purified so the mycoprotein can be used in foods. As the fungi grow quickly and use a cheap food source- glucose this is a sustainable food source.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t>Suggested guidance:</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Points for a possible discussion after this slide.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nutrient does meat provide in a diet?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nutrient does </a:t>
            </a:r>
            <a:r>
              <a:rPr lang="en-GB" b="0" i="1" dirty="0" err="1"/>
              <a:t>quorn</a:t>
            </a:r>
            <a:r>
              <a:rPr lang="en-GB" b="0" i="1" dirty="0"/>
              <a:t> provide?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are the advantages of eating </a:t>
            </a:r>
            <a:r>
              <a:rPr lang="en-GB" b="0" i="1" dirty="0" err="1"/>
              <a:t>quorn</a:t>
            </a:r>
            <a:r>
              <a:rPr lang="en-GB" b="0" i="1" dirty="0"/>
              <a:t>? It provides fibre as well as protein, which many types of meat do not.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Are there disadvantages?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You may want to show pupils some of the legal challenges Quorn has faced in the USA, where it has to be labelled as a mould.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a:t>
            </a:r>
            <a:r>
              <a:rPr lang="en-GB" b="0" dirty="0" err="1"/>
              <a:t>File:Quorn_Spaghetti_Bolognese.jpg</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commons.wikimedia.org</a:t>
            </a:r>
            <a:r>
              <a:rPr lang="en-GB" b="0" dirty="0"/>
              <a:t>/wiki/File:Quorn_Logo_2015.jpg</a:t>
            </a:r>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21797697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536677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86746245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7540729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94413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70633402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7781575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85071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87185918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738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8940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4061"/>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45500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6712605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06975596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11859821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508973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91476733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12623312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71105874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53707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19467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4"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tiff"/></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9999" y="948690"/>
            <a:ext cx="6536651" cy="4062651"/>
          </a:xfrm>
          <a:prstGeom prst="rect">
            <a:avLst/>
          </a:prstGeom>
          <a:noFill/>
        </p:spPr>
        <p:txBody>
          <a:bodyPr wrap="square" lIns="0" tIns="0" rIns="0" bIns="0" rtlCol="0">
            <a:spAutoFit/>
          </a:bodyPr>
          <a:lstStyle/>
          <a:p>
            <a:r>
              <a:rPr lang="en-GB" sz="2400" dirty="0">
                <a:latin typeface="Century Gothic" panose="020B0502020202020204" pitchFamily="34" charset="0"/>
              </a:rPr>
              <a:t>Modern biotechnology allows large quantities of microorganisms to be </a:t>
            </a:r>
            <a:r>
              <a:rPr lang="en-GB" sz="2400" b="1" dirty="0">
                <a:latin typeface="Century Gothic" panose="020B0502020202020204" pitchFamily="34" charset="0"/>
              </a:rPr>
              <a:t>cultured</a:t>
            </a:r>
            <a:r>
              <a:rPr lang="en-GB" sz="2400" dirty="0">
                <a:latin typeface="Century Gothic" panose="020B0502020202020204" pitchFamily="34" charset="0"/>
              </a:rPr>
              <a:t> for food</a:t>
            </a:r>
          </a:p>
          <a:p>
            <a:endParaRPr lang="en-GB" sz="2400" b="1" dirty="0">
              <a:latin typeface="Century Gothic" panose="020B0502020202020204" pitchFamily="34" charset="0"/>
            </a:endParaRPr>
          </a:p>
          <a:p>
            <a:r>
              <a:rPr lang="en-GB" sz="2400" dirty="0">
                <a:latin typeface="Century Gothic" panose="020B0502020202020204" pitchFamily="34" charset="0"/>
              </a:rPr>
              <a:t>The fungus </a:t>
            </a:r>
            <a:r>
              <a:rPr lang="en-GB" sz="2400" i="1" dirty="0">
                <a:latin typeface="Century Gothic" panose="020B0502020202020204" pitchFamily="34" charset="0"/>
              </a:rPr>
              <a:t>Fusarium</a:t>
            </a:r>
            <a:r>
              <a:rPr lang="en-GB" sz="2400" dirty="0">
                <a:latin typeface="Century Gothic" panose="020B0502020202020204" pitchFamily="34" charset="0"/>
              </a:rPr>
              <a:t> is used to produce </a:t>
            </a:r>
            <a:r>
              <a:rPr lang="en-GB" sz="2400" b="1" dirty="0">
                <a:latin typeface="Century Gothic" panose="020B0502020202020204" pitchFamily="34" charset="0"/>
              </a:rPr>
              <a:t>mycoprotein</a:t>
            </a:r>
            <a:r>
              <a:rPr lang="en-GB" sz="2400" dirty="0">
                <a:latin typeface="Century Gothic" panose="020B0502020202020204" pitchFamily="34" charset="0"/>
              </a:rPr>
              <a:t> (Quorn)</a:t>
            </a:r>
          </a:p>
          <a:p>
            <a:endParaRPr lang="en-GB" sz="2400" dirty="0">
              <a:latin typeface="Century Gothic" panose="020B0502020202020204" pitchFamily="34" charset="0"/>
            </a:endParaRPr>
          </a:p>
          <a:p>
            <a:r>
              <a:rPr lang="en-GB" sz="2400" dirty="0">
                <a:latin typeface="Century Gothic" panose="020B0502020202020204" pitchFamily="34" charset="0"/>
              </a:rPr>
              <a:t>The fungus is grown in aerobic conditions before the biomass is </a:t>
            </a:r>
            <a:r>
              <a:rPr lang="en-GB" sz="2400" b="1" dirty="0">
                <a:latin typeface="Century Gothic" panose="020B0502020202020204" pitchFamily="34" charset="0"/>
              </a:rPr>
              <a:t>harvested</a:t>
            </a:r>
            <a:r>
              <a:rPr lang="en-GB" sz="2400" dirty="0">
                <a:latin typeface="Century Gothic" panose="020B0502020202020204" pitchFamily="34" charset="0"/>
              </a:rPr>
              <a:t> and </a:t>
            </a:r>
            <a:r>
              <a:rPr lang="en-GB" sz="2400" b="1" dirty="0">
                <a:latin typeface="Century Gothic" panose="020B0502020202020204" pitchFamily="34" charset="0"/>
              </a:rPr>
              <a:t>purified</a:t>
            </a:r>
          </a:p>
          <a:p>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Biotechnology</a:t>
            </a:r>
          </a:p>
        </p:txBody>
      </p:sp>
      <p:pic>
        <p:nvPicPr>
          <p:cNvPr id="9" name="Picture 8">
            <a:extLst>
              <a:ext uri="{FF2B5EF4-FFF2-40B4-BE49-F238E27FC236}">
                <a16:creationId xmlns:a16="http://schemas.microsoft.com/office/drawing/2014/main" id="{32AA9541-B90F-CA42-BCA3-E78E7CAB5322}"/>
              </a:ext>
            </a:extLst>
          </p:cNvPr>
          <p:cNvPicPr>
            <a:picLocks noChangeAspect="1"/>
          </p:cNvPicPr>
          <p:nvPr/>
        </p:nvPicPr>
        <p:blipFill rotWithShape="1">
          <a:blip r:embed="rId3"/>
          <a:srcRect t="22689"/>
          <a:stretch/>
        </p:blipFill>
        <p:spPr>
          <a:xfrm>
            <a:off x="7841055" y="1326439"/>
            <a:ext cx="2279885" cy="2344074"/>
          </a:xfrm>
          <a:prstGeom prst="rect">
            <a:avLst/>
          </a:prstGeom>
        </p:spPr>
      </p:pic>
      <p:pic>
        <p:nvPicPr>
          <p:cNvPr id="10" name="Picture 9">
            <a:extLst>
              <a:ext uri="{FF2B5EF4-FFF2-40B4-BE49-F238E27FC236}">
                <a16:creationId xmlns:a16="http://schemas.microsoft.com/office/drawing/2014/main" id="{36CB6FB8-D662-1E44-8061-57CEF02F5931}"/>
              </a:ext>
            </a:extLst>
          </p:cNvPr>
          <p:cNvPicPr>
            <a:picLocks noChangeAspect="1"/>
          </p:cNvPicPr>
          <p:nvPr/>
        </p:nvPicPr>
        <p:blipFill>
          <a:blip r:embed="rId4"/>
          <a:stretch>
            <a:fillRect/>
          </a:stretch>
        </p:blipFill>
        <p:spPr>
          <a:xfrm>
            <a:off x="7317121" y="4359524"/>
            <a:ext cx="3327755" cy="1752021"/>
          </a:xfrm>
          <a:prstGeom prst="rect">
            <a:avLst/>
          </a:prstGeom>
        </p:spPr>
      </p:pic>
      <p:cxnSp>
        <p:nvCxnSpPr>
          <p:cNvPr id="6" name="Straight Connector 5">
            <a:extLst>
              <a:ext uri="{FF2B5EF4-FFF2-40B4-BE49-F238E27FC236}">
                <a16:creationId xmlns:a16="http://schemas.microsoft.com/office/drawing/2014/main" id="{2EE8569F-C399-43C2-ABEC-57CA5BA0BEF8}"/>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04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9999" y="948690"/>
            <a:ext cx="6520009" cy="4801314"/>
          </a:xfrm>
          <a:prstGeom prst="rect">
            <a:avLst/>
          </a:prstGeom>
          <a:noFill/>
        </p:spPr>
        <p:txBody>
          <a:bodyPr wrap="square" lIns="0" tIns="0" rIns="0" bIns="0" rtlCol="0">
            <a:spAutoFit/>
          </a:bodyPr>
          <a:lstStyle/>
          <a:p>
            <a:r>
              <a:rPr lang="en-GB" sz="2400" b="1">
                <a:latin typeface="Century Gothic" panose="020B0502020202020204" pitchFamily="34" charset="0"/>
              </a:rPr>
              <a:t>Genetically modified </a:t>
            </a:r>
            <a:r>
              <a:rPr lang="en-GB" sz="2400">
                <a:latin typeface="Century Gothic" panose="020B0502020202020204" pitchFamily="34" charset="0"/>
              </a:rPr>
              <a:t>crops can be produced that have greater nutritional value</a:t>
            </a:r>
          </a:p>
          <a:p>
            <a:endParaRPr lang="en-GB" sz="2400" b="1">
              <a:latin typeface="Century Gothic" panose="020B0502020202020204" pitchFamily="34" charset="0"/>
            </a:endParaRPr>
          </a:p>
          <a:p>
            <a:r>
              <a:rPr lang="en-GB" sz="2400" b="1">
                <a:latin typeface="Century Gothic" panose="020B0502020202020204" pitchFamily="34" charset="0"/>
              </a:rPr>
              <a:t>Golden rice </a:t>
            </a:r>
            <a:r>
              <a:rPr lang="en-GB" sz="2400">
                <a:latin typeface="Century Gothic" panose="020B0502020202020204" pitchFamily="34" charset="0"/>
              </a:rPr>
              <a:t>is a GM crop that contains beta-carotene, which is converted into Vitamin A</a:t>
            </a:r>
          </a:p>
          <a:p>
            <a:endParaRPr lang="en-GB" sz="2400" b="1">
              <a:latin typeface="Century Gothic" panose="020B0502020202020204" pitchFamily="34" charset="0"/>
            </a:endParaRPr>
          </a:p>
          <a:p>
            <a:endParaRPr lang="en-GB" sz="2400">
              <a:latin typeface="Century Gothic" panose="020B0502020202020204" pitchFamily="34" charset="0"/>
            </a:endParaRPr>
          </a:p>
          <a:p>
            <a:r>
              <a:rPr lang="en-GB" sz="2400">
                <a:latin typeface="Century Gothic" panose="020B0502020202020204" pitchFamily="34" charset="0"/>
              </a:rPr>
              <a:t>A genetically modified bacterium can produce human </a:t>
            </a:r>
            <a:r>
              <a:rPr lang="en-GB" sz="2400" b="1">
                <a:latin typeface="Century Gothic" panose="020B0502020202020204" pitchFamily="34" charset="0"/>
              </a:rPr>
              <a:t>insulin</a:t>
            </a:r>
            <a:r>
              <a:rPr lang="en-GB" sz="2400">
                <a:latin typeface="Century Gothic" panose="020B0502020202020204" pitchFamily="34" charset="0"/>
              </a:rPr>
              <a:t>, which can be used to treat people with diabetes</a:t>
            </a:r>
          </a:p>
          <a:p>
            <a:endParaRPr lang="en-GB" sz="240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Biotechnology</a:t>
            </a:r>
          </a:p>
        </p:txBody>
      </p:sp>
      <p:pic>
        <p:nvPicPr>
          <p:cNvPr id="6" name="Picture 5">
            <a:extLst>
              <a:ext uri="{FF2B5EF4-FFF2-40B4-BE49-F238E27FC236}">
                <a16:creationId xmlns:a16="http://schemas.microsoft.com/office/drawing/2014/main" id="{CC5AAA99-FD76-1B46-9737-CE6C2A54DB61}"/>
              </a:ext>
            </a:extLst>
          </p:cNvPr>
          <p:cNvPicPr>
            <a:picLocks noChangeAspect="1"/>
          </p:cNvPicPr>
          <p:nvPr/>
        </p:nvPicPr>
        <p:blipFill>
          <a:blip r:embed="rId3"/>
          <a:stretch>
            <a:fillRect/>
          </a:stretch>
        </p:blipFill>
        <p:spPr>
          <a:xfrm>
            <a:off x="7591017" y="948690"/>
            <a:ext cx="3377715" cy="2242428"/>
          </a:xfrm>
          <a:prstGeom prst="rect">
            <a:avLst/>
          </a:prstGeom>
        </p:spPr>
      </p:pic>
      <p:cxnSp>
        <p:nvCxnSpPr>
          <p:cNvPr id="5" name="Straight Connector 4">
            <a:extLst>
              <a:ext uri="{FF2B5EF4-FFF2-40B4-BE49-F238E27FC236}">
                <a16:creationId xmlns:a16="http://schemas.microsoft.com/office/drawing/2014/main" id="{D4F257C1-AE85-4D4B-B2B0-D63646FD9785}"/>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050" name="Picture 2">
            <a:extLst>
              <a:ext uri="{FF2B5EF4-FFF2-40B4-BE49-F238E27FC236}">
                <a16:creationId xmlns:a16="http://schemas.microsoft.com/office/drawing/2014/main" id="{1D917EED-426A-758B-23BB-775FBDB04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3691" y="3666883"/>
            <a:ext cx="3926309" cy="2617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02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9999" y="719999"/>
            <a:ext cx="10619999" cy="4592604"/>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Answer the following questions:</a:t>
            </a:r>
          </a:p>
          <a:p>
            <a:pPr>
              <a:lnSpc>
                <a:spcPct val="150000"/>
              </a:lnSpc>
            </a:pPr>
            <a:r>
              <a:rPr lang="en-GB" dirty="0">
                <a:latin typeface="Century Gothic" panose="020B0502020202020204" pitchFamily="34" charset="0"/>
              </a:rPr>
              <a:t> </a:t>
            </a: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Where does mycoprotein come from?</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Why could insulin-producing bacteria be useful?</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Why could Golden Rice be useful?</a:t>
            </a:r>
          </a:p>
          <a:p>
            <a:pPr>
              <a:lnSpc>
                <a:spcPct val="150000"/>
              </a:lnSpc>
            </a:pPr>
            <a:endParaRPr lang="en-GB" sz="2400" dirty="0">
              <a:latin typeface="Century Gothic" panose="020B0502020202020204" pitchFamily="34" charset="0"/>
            </a:endParaRPr>
          </a:p>
          <a:p>
            <a:pPr>
              <a:lnSpc>
                <a:spcPct val="150000"/>
              </a:lnSpc>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r>
              <a:rPr lang="en-GB" b="0" dirty="0">
                <a:latin typeface="Century Gothic" panose="020B0502020202020204" pitchFamily="34" charset="0"/>
              </a:rPr>
              <a:t>  </a:t>
            </a:r>
            <a:endParaRPr lang="en-GB" dirty="0">
              <a:latin typeface="Century Gothic" panose="020B0502020202020204" pitchFamily="34" charset="0"/>
            </a:endParaRPr>
          </a:p>
        </p:txBody>
      </p:sp>
      <p:sp>
        <p:nvSpPr>
          <p:cNvPr id="25" name="Rectangle 24">
            <a:extLst>
              <a:ext uri="{FF2B5EF4-FFF2-40B4-BE49-F238E27FC236}">
                <a16:creationId xmlns:a16="http://schemas.microsoft.com/office/drawing/2014/main" id="{18FD7778-9A86-F94F-B8D3-11C22E1AB51B}"/>
              </a:ext>
            </a:extLst>
          </p:cNvPr>
          <p:cNvSpPr/>
          <p:nvPr/>
        </p:nvSpPr>
        <p:spPr>
          <a:xfrm>
            <a:off x="1032002" y="2101630"/>
            <a:ext cx="10127996" cy="369332"/>
          </a:xfrm>
          <a:prstGeom prst="rect">
            <a:avLst/>
          </a:prstGeom>
        </p:spPr>
        <p:txBody>
          <a:bodyPr wrap="square" lIns="0" tIns="0" rIns="0" bIns="0">
            <a:spAutoFit/>
          </a:bodyPr>
          <a:lstStyle/>
          <a:p>
            <a:r>
              <a:rPr lang="en-GB" sz="2400" b="1" i="1" dirty="0">
                <a:solidFill>
                  <a:schemeClr val="accent1"/>
                </a:solidFill>
                <a:latin typeface="Century Gothic" panose="020B0502020202020204" pitchFamily="34" charset="0"/>
              </a:rPr>
              <a:t>Fusarium </a:t>
            </a:r>
            <a:r>
              <a:rPr lang="en-GB" sz="2400" b="1" dirty="0">
                <a:solidFill>
                  <a:schemeClr val="accent1"/>
                </a:solidFill>
                <a:latin typeface="Century Gothic" panose="020B0502020202020204" pitchFamily="34" charset="0"/>
              </a:rPr>
              <a:t>fungus, grown on glucose syrup in aerobic conditions. </a:t>
            </a:r>
            <a:endParaRPr lang="en-GB" sz="2400" b="1" i="1" dirty="0">
              <a:solidFill>
                <a:schemeClr val="accent1"/>
              </a:solidFill>
              <a:latin typeface="Century Gothic" panose="020B0502020202020204" pitchFamily="34" charset="0"/>
            </a:endParaRPr>
          </a:p>
        </p:txBody>
      </p:sp>
      <p:sp>
        <p:nvSpPr>
          <p:cNvPr id="4" name="Rectangle 3">
            <a:extLst>
              <a:ext uri="{FF2B5EF4-FFF2-40B4-BE49-F238E27FC236}">
                <a16:creationId xmlns:a16="http://schemas.microsoft.com/office/drawing/2014/main" id="{86E28C87-E749-2E4A-B2EF-C74A9E045414}"/>
              </a:ext>
            </a:extLst>
          </p:cNvPr>
          <p:cNvSpPr/>
          <p:nvPr/>
        </p:nvSpPr>
        <p:spPr>
          <a:xfrm>
            <a:off x="5974813" y="3244334"/>
            <a:ext cx="248786" cy="369332"/>
          </a:xfrm>
          <a:prstGeom prst="rect">
            <a:avLst/>
          </a:prstGeom>
        </p:spPr>
        <p:txBody>
          <a:bodyPr wrap="none">
            <a:spAutoFit/>
          </a:bodyPr>
          <a:lstStyle/>
          <a:p>
            <a:r>
              <a:rPr lang="en-GB" dirty="0">
                <a:solidFill>
                  <a:srgbClr val="000000"/>
                </a:solidFill>
                <a:latin typeface="Century Gothic" panose="020B0502020202020204" pitchFamily="34" charset="0"/>
              </a:rPr>
              <a:t> </a:t>
            </a:r>
            <a:endParaRPr lang="en-GB" dirty="0">
              <a:latin typeface="Century Gothic" panose="020B0502020202020204" pitchFamily="34" charset="0"/>
            </a:endParaRPr>
          </a:p>
        </p:txBody>
      </p:sp>
      <p:sp>
        <p:nvSpPr>
          <p:cNvPr id="30" name="Rectangle 29">
            <a:extLst>
              <a:ext uri="{FF2B5EF4-FFF2-40B4-BE49-F238E27FC236}">
                <a16:creationId xmlns:a16="http://schemas.microsoft.com/office/drawing/2014/main" id="{304A2078-C68E-4149-9B4E-E5F39AEB6089}"/>
              </a:ext>
            </a:extLst>
          </p:cNvPr>
          <p:cNvSpPr/>
          <p:nvPr/>
        </p:nvSpPr>
        <p:spPr>
          <a:xfrm>
            <a:off x="1032002" y="3244334"/>
            <a:ext cx="1012799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To provide insulin to treat people with diabetes.</a:t>
            </a:r>
          </a:p>
        </p:txBody>
      </p:sp>
      <p:sp>
        <p:nvSpPr>
          <p:cNvPr id="31" name="Rectangle 30">
            <a:extLst>
              <a:ext uri="{FF2B5EF4-FFF2-40B4-BE49-F238E27FC236}">
                <a16:creationId xmlns:a16="http://schemas.microsoft.com/office/drawing/2014/main" id="{5DF9C1C3-81A8-304E-8EFB-5CD210A7BE4F}"/>
              </a:ext>
            </a:extLst>
          </p:cNvPr>
          <p:cNvSpPr/>
          <p:nvPr/>
        </p:nvSpPr>
        <p:spPr>
          <a:xfrm>
            <a:off x="1032002" y="4387038"/>
            <a:ext cx="9778238" cy="738664"/>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To supplement Vitamin A in areas with low dietary vitamin A consumption.</a:t>
            </a:r>
          </a:p>
        </p:txBody>
      </p:sp>
    </p:spTree>
    <p:extLst>
      <p:ext uri="{BB962C8B-B14F-4D97-AF65-F5344CB8AC3E}">
        <p14:creationId xmlns:p14="http://schemas.microsoft.com/office/powerpoint/2010/main" val="31684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416320"/>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the efficiency of biomass transfer from one trophic level to another?</a:t>
            </a:r>
          </a:p>
          <a:p>
            <a:pPr marL="457200" indent="-457200">
              <a:buFontTx/>
              <a:buAutoNum type="arabicPeriod"/>
            </a:pPr>
            <a:r>
              <a:rPr lang="en-GB" sz="2400" dirty="0">
                <a:latin typeface="Century Gothic" panose="020B0502020202020204" pitchFamily="34" charset="0"/>
              </a:rPr>
              <a:t>State two ways farmers can improve this efficiency of transfer</a:t>
            </a:r>
          </a:p>
          <a:p>
            <a:pPr marL="457200" indent="-457200">
              <a:buFontTx/>
              <a:buAutoNum type="arabicPeriod"/>
            </a:pPr>
            <a:r>
              <a:rPr lang="en-GB" sz="2400" dirty="0">
                <a:latin typeface="Century Gothic" panose="020B0502020202020204" pitchFamily="34" charset="0"/>
              </a:rPr>
              <a:t>State two issues with intensive farming.</a:t>
            </a:r>
          </a:p>
          <a:p>
            <a:pPr marL="457200" indent="-457200">
              <a:buFontTx/>
              <a:buAutoNum type="arabicPeriod"/>
            </a:pPr>
            <a:r>
              <a:rPr lang="en-GB" sz="2400" dirty="0">
                <a:latin typeface="Century Gothic" panose="020B0502020202020204" pitchFamily="34" charset="0"/>
              </a:rPr>
              <a:t>State two actions that have been put in place to increase the fish population</a:t>
            </a:r>
          </a:p>
          <a:p>
            <a:pPr marL="457200" indent="-457200">
              <a:buFontTx/>
              <a:buAutoNum type="arabicPeriod"/>
            </a:pPr>
            <a:r>
              <a:rPr lang="en-GB" sz="2400" dirty="0">
                <a:latin typeface="Century Gothic" panose="020B0502020202020204" pitchFamily="34" charset="0"/>
              </a:rPr>
              <a:t>State on advantage of genetically modified crops</a:t>
            </a:r>
          </a:p>
          <a:p>
            <a:pPr marL="457200" indent="-457200">
              <a:buFontTx/>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529475" y="917644"/>
            <a:ext cx="10642108" cy="2677656"/>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10%</a:t>
            </a:r>
          </a:p>
          <a:p>
            <a:pPr marL="457200" indent="-457200">
              <a:buAutoNum type="arabicPeriod"/>
            </a:pPr>
            <a:r>
              <a:rPr lang="en-GB" sz="2400" b="1" dirty="0">
                <a:solidFill>
                  <a:schemeClr val="accent1"/>
                </a:solidFill>
                <a:latin typeface="Century Gothic" panose="020B0502020202020204" pitchFamily="34" charset="0"/>
              </a:rPr>
              <a:t>Limiting animals’ movement, controlling the temperature of the surroundings, feeding animals high protein diets</a:t>
            </a:r>
          </a:p>
          <a:p>
            <a:pPr marL="457200" indent="-457200">
              <a:buAutoNum type="arabicPeriod"/>
            </a:pPr>
            <a:r>
              <a:rPr lang="en-GB" sz="2400" b="1" dirty="0">
                <a:solidFill>
                  <a:schemeClr val="accent1"/>
                </a:solidFill>
                <a:latin typeface="Century Gothic" panose="020B0502020202020204" pitchFamily="34" charset="0"/>
              </a:rPr>
              <a:t>Ethical objections, overuse of antibiotics </a:t>
            </a:r>
          </a:p>
          <a:p>
            <a:pPr marL="457200" indent="-457200">
              <a:buAutoNum type="arabicPeriod"/>
            </a:pPr>
            <a:r>
              <a:rPr lang="en-GB" sz="2400" b="1" dirty="0">
                <a:solidFill>
                  <a:schemeClr val="accent1"/>
                </a:solidFill>
                <a:latin typeface="Century Gothic" panose="020B0502020202020204" pitchFamily="34" charset="0"/>
              </a:rPr>
              <a:t>Control of net size, fishing quotas</a:t>
            </a:r>
          </a:p>
          <a:p>
            <a:pPr marL="457200" indent="-457200">
              <a:buAutoNum type="arabicPeriod"/>
            </a:pPr>
            <a:r>
              <a:rPr lang="en-GB" sz="2400" b="1" dirty="0">
                <a:solidFill>
                  <a:schemeClr val="accent1"/>
                </a:solidFill>
                <a:latin typeface="Century Gothic" panose="020B0502020202020204" pitchFamily="34" charset="0"/>
              </a:rPr>
              <a:t>Crops with a greater nutritional value, can produce bacteria-producing insulin to treat diabetes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580710"/>
            <a:ext cx="6000829" cy="1200329"/>
          </a:xfrm>
          <a:prstGeom prst="rect">
            <a:avLst/>
          </a:prstGeom>
          <a:noFill/>
          <a:ln>
            <a:noFill/>
          </a:ln>
        </p:spPr>
        <p:txBody>
          <a:bodyPr wrap="square" rtlCol="0">
            <a:spAutoFit/>
          </a:bodyPr>
          <a:lstStyle/>
          <a:p>
            <a:pPr algn="l">
              <a:spcBef>
                <a:spcPts val="1200"/>
              </a:spcBef>
              <a:spcAft>
                <a:spcPts val="0"/>
              </a:spcAft>
            </a:pPr>
            <a:r>
              <a:rPr lang="en-GB" sz="2400" b="1" i="0" dirty="0">
                <a:solidFill>
                  <a:srgbClr val="009999"/>
                </a:solidFill>
                <a:effectLst/>
                <a:latin typeface="Century Gothic" panose="020B0502020202020204" pitchFamily="34" charset="0"/>
              </a:rPr>
              <a:t>Explain</a:t>
            </a:r>
            <a:r>
              <a:rPr lang="en-GB" sz="2400" b="0" i="0" dirty="0">
                <a:solidFill>
                  <a:srgbClr val="222222"/>
                </a:solidFill>
                <a:effectLst/>
                <a:latin typeface="Century Gothic" panose="020B0502020202020204" pitchFamily="34" charset="0"/>
              </a:rPr>
              <a:t> why </a:t>
            </a:r>
            <a:r>
              <a:rPr lang="en-GB" sz="2400" dirty="0">
                <a:solidFill>
                  <a:srgbClr val="222222"/>
                </a:solidFill>
                <a:latin typeface="Century Gothic" panose="020B0502020202020204" pitchFamily="34" charset="0"/>
              </a:rPr>
              <a:t>farmers make more money rearing </a:t>
            </a:r>
            <a:r>
              <a:rPr lang="en-GB" sz="2400" b="0" i="0" dirty="0">
                <a:solidFill>
                  <a:srgbClr val="222222"/>
                </a:solidFill>
                <a:effectLst/>
                <a:latin typeface="Century Gothic" panose="020B0502020202020204" pitchFamily="34" charset="0"/>
              </a:rPr>
              <a:t>cows for meat indoors than rearing cows outdoors.</a:t>
            </a:r>
          </a:p>
        </p:txBody>
      </p:sp>
      <p:sp>
        <p:nvSpPr>
          <p:cNvPr id="7" name="TextBox 6">
            <a:extLst>
              <a:ext uri="{FF2B5EF4-FFF2-40B4-BE49-F238E27FC236}">
                <a16:creationId xmlns:a16="http://schemas.microsoft.com/office/drawing/2014/main" id="{B7A3DBB4-E61A-41DB-AB0D-ECE0B2A2E82B}"/>
              </a:ext>
            </a:extLst>
          </p:cNvPr>
          <p:cNvSpPr txBox="1"/>
          <p:nvPr/>
        </p:nvSpPr>
        <p:spPr>
          <a:xfrm>
            <a:off x="263957" y="3521677"/>
            <a:ext cx="6422606" cy="1631216"/>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L</a:t>
            </a:r>
            <a:r>
              <a:rPr lang="en-GB" sz="2000" i="0" dirty="0">
                <a:solidFill>
                  <a:schemeClr val="accent1"/>
                </a:solidFill>
                <a:effectLst/>
                <a:latin typeface="Century Gothic" panose="020B0502020202020204" pitchFamily="34" charset="0"/>
              </a:rPr>
              <a:t>ess energy wasted in movement/thermoregulation</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More energy for growth</a:t>
            </a:r>
          </a:p>
          <a:p>
            <a:pPr marL="285750" indent="-285750" algn="l">
              <a:spcBef>
                <a:spcPts val="1200"/>
              </a:spcBef>
              <a:spcAft>
                <a:spcPts val="0"/>
              </a:spcAft>
              <a:buFont typeface="Arial" panose="020B0604020202020204" pitchFamily="34" charset="0"/>
              <a:buChar char="•"/>
            </a:pPr>
            <a:r>
              <a:rPr lang="en-GB" sz="2000" i="0" dirty="0">
                <a:solidFill>
                  <a:schemeClr val="accent1"/>
                </a:solidFill>
                <a:effectLst/>
                <a:latin typeface="Century Gothic" panose="020B0502020202020204" pitchFamily="34" charset="0"/>
              </a:rPr>
              <a:t>Cows grow bigger</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9947" y="3093747"/>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580710"/>
            <a:ext cx="6000829" cy="1569660"/>
          </a:xfrm>
          <a:prstGeom prst="rect">
            <a:avLst/>
          </a:prstGeom>
          <a:noFill/>
          <a:ln>
            <a:noFill/>
          </a:ln>
        </p:spPr>
        <p:txBody>
          <a:bodyPr wrap="square" rtlCol="0">
            <a:spAutoFit/>
          </a:bodyPr>
          <a:lstStyle/>
          <a:p>
            <a:pPr algn="l">
              <a:spcBef>
                <a:spcPts val="1200"/>
              </a:spcBef>
              <a:spcAft>
                <a:spcPts val="0"/>
              </a:spcAft>
            </a:pPr>
            <a:r>
              <a:rPr lang="en-GB" sz="2400" b="1" i="0" dirty="0">
                <a:solidFill>
                  <a:srgbClr val="009999"/>
                </a:solidFill>
                <a:effectLst/>
                <a:latin typeface="Century Gothic" panose="020B0502020202020204" pitchFamily="34" charset="0"/>
              </a:rPr>
              <a:t>Explain</a:t>
            </a:r>
            <a:r>
              <a:rPr lang="en-GB" sz="2400" b="0" i="0" dirty="0">
                <a:solidFill>
                  <a:srgbClr val="222222"/>
                </a:solidFill>
                <a:effectLst/>
                <a:latin typeface="Century Gothic" panose="020B0502020202020204" pitchFamily="34" charset="0"/>
              </a:rPr>
              <a:t> why some </a:t>
            </a:r>
            <a:r>
              <a:rPr lang="en-GB" sz="2400" dirty="0">
                <a:solidFill>
                  <a:srgbClr val="222222"/>
                </a:solidFill>
                <a:latin typeface="Century Gothic" panose="020B0502020202020204" pitchFamily="34" charset="0"/>
              </a:rPr>
              <a:t>farmers choose to rear cows outdoors</a:t>
            </a:r>
            <a:r>
              <a:rPr lang="en-GB" sz="2400" b="0" i="0" dirty="0">
                <a:solidFill>
                  <a:srgbClr val="222222"/>
                </a:solidFill>
                <a:effectLst/>
                <a:latin typeface="Century Gothic" panose="020B0502020202020204" pitchFamily="34" charset="0"/>
              </a:rPr>
              <a:t> even though the cows grow bigger rearing cows indoors.</a:t>
            </a:r>
          </a:p>
        </p:txBody>
      </p:sp>
      <p:sp>
        <p:nvSpPr>
          <p:cNvPr id="7" name="TextBox 6">
            <a:extLst>
              <a:ext uri="{FF2B5EF4-FFF2-40B4-BE49-F238E27FC236}">
                <a16:creationId xmlns:a16="http://schemas.microsoft.com/office/drawing/2014/main" id="{B7A3DBB4-E61A-41DB-AB0D-ECE0B2A2E82B}"/>
              </a:ext>
            </a:extLst>
          </p:cNvPr>
          <p:cNvSpPr txBox="1"/>
          <p:nvPr/>
        </p:nvSpPr>
        <p:spPr>
          <a:xfrm>
            <a:off x="263957" y="3521677"/>
            <a:ext cx="6422606" cy="2246769"/>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I</a:t>
            </a:r>
            <a:r>
              <a:rPr lang="en-GB" sz="2000" b="0" i="0" dirty="0">
                <a:solidFill>
                  <a:schemeClr val="accent1"/>
                </a:solidFill>
                <a:effectLst/>
                <a:latin typeface="Century Gothic" panose="020B0502020202020204" pitchFamily="34" charset="0"/>
              </a:rPr>
              <a:t>ncreased spread of disease</a:t>
            </a:r>
            <a:endParaRPr lang="en-GB" sz="2000" dirty="0">
              <a:solidFill>
                <a:schemeClr val="accent1"/>
              </a:solidFill>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I</a:t>
            </a:r>
            <a:r>
              <a:rPr lang="en-GB" sz="2000" b="0" i="0" dirty="0">
                <a:solidFill>
                  <a:schemeClr val="accent1"/>
                </a:solidFill>
                <a:effectLst/>
                <a:latin typeface="Century Gothic" panose="020B0502020202020204" pitchFamily="34" charset="0"/>
              </a:rPr>
              <a:t>ncreased use antibiotics</a:t>
            </a:r>
          </a:p>
          <a:p>
            <a:pPr marL="285750" indent="-285750" algn="l">
              <a:spcBef>
                <a:spcPts val="1200"/>
              </a:spcBef>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C</a:t>
            </a:r>
            <a:r>
              <a:rPr lang="en-GB" sz="2000" b="0" i="0" dirty="0">
                <a:solidFill>
                  <a:schemeClr val="accent1"/>
                </a:solidFill>
                <a:effectLst/>
                <a:latin typeface="Century Gothic" panose="020B0502020202020204" pitchFamily="34" charset="0"/>
              </a:rPr>
              <a:t>ost of heating / lighting</a:t>
            </a:r>
          </a:p>
          <a:p>
            <a:pPr marL="285750" indent="-285750" algn="l">
              <a:spcAft>
                <a:spcPts val="0"/>
              </a:spcAft>
              <a:buFont typeface="Arial" panose="020B0604020202020204" pitchFamily="34" charset="0"/>
              <a:buChar char="•"/>
            </a:pPr>
            <a:r>
              <a:rPr lang="en-GB" sz="2000" b="0" i="0" dirty="0">
                <a:solidFill>
                  <a:schemeClr val="accent1"/>
                </a:solidFill>
                <a:effectLst/>
                <a:latin typeface="Century Gothic" panose="020B0502020202020204" pitchFamily="34" charset="0"/>
              </a:rPr>
              <a:t>Emotional stress reduces productivity</a:t>
            </a:r>
          </a:p>
          <a:p>
            <a:pPr marL="285750" indent="-285750" algn="l">
              <a:spcAft>
                <a:spcPts val="0"/>
              </a:spcAft>
              <a:buFont typeface="Arial" panose="020B0604020202020204" pitchFamily="34" charset="0"/>
              <a:buChar char="•"/>
            </a:pPr>
            <a:endParaRPr lang="en-GB" sz="2000" b="0" i="0" dirty="0">
              <a:solidFill>
                <a:schemeClr val="accent1"/>
              </a:solidFill>
              <a:effectLst/>
              <a:latin typeface="Century Gothic" panose="020B0502020202020204" pitchFamily="34" charset="0"/>
            </a:endParaRPr>
          </a:p>
          <a:p>
            <a:pPr marL="285750" indent="-285750" algn="l">
              <a:spcAft>
                <a:spcPts val="0"/>
              </a:spcAft>
              <a:buFont typeface="Arial" panose="020B0604020202020204" pitchFamily="34" charset="0"/>
              <a:buChar char="•"/>
            </a:pPr>
            <a:r>
              <a:rPr lang="en-GB" sz="2000" dirty="0">
                <a:solidFill>
                  <a:schemeClr val="accent1"/>
                </a:solidFill>
                <a:latin typeface="Century Gothic" panose="020B0502020202020204" pitchFamily="34" charset="0"/>
              </a:rPr>
              <a:t>Welfare/ethical issues </a:t>
            </a:r>
            <a:endParaRPr lang="en-GB" sz="2000" b="0" i="0" dirty="0">
              <a:solidFill>
                <a:schemeClr val="accent1"/>
              </a:solidFill>
              <a:effectLst/>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319313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41346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84700" y="202337"/>
            <a:ext cx="10292800" cy="250281"/>
          </a:xfrm>
        </p:spPr>
        <p:txBody>
          <a:bodyPr>
            <a:noAutofit/>
          </a:bodyPr>
          <a:lstStyle/>
          <a:p>
            <a:r>
              <a:rPr lang="en-GB" dirty="0">
                <a:latin typeface="Century Gothic" panose="020B0502020202020204" pitchFamily="34" charset="0"/>
              </a:rPr>
              <a:t>You: Evaluate </a:t>
            </a:r>
            <a:r>
              <a:rPr lang="en-GB" i="1" dirty="0">
                <a:latin typeface="Century Gothic" panose="020B0502020202020204" pitchFamily="34" charset="0"/>
              </a:rPr>
              <a:t>to make a conclusion based on evidence</a:t>
            </a:r>
          </a:p>
        </p:txBody>
      </p:sp>
      <p:sp>
        <p:nvSpPr>
          <p:cNvPr id="6" name="TextBox 5">
            <a:extLst>
              <a:ext uri="{FF2B5EF4-FFF2-40B4-BE49-F238E27FC236}">
                <a16:creationId xmlns:a16="http://schemas.microsoft.com/office/drawing/2014/main" id="{738BD3D1-C602-476B-9ED5-198C26001B3D}"/>
              </a:ext>
            </a:extLst>
          </p:cNvPr>
          <p:cNvSpPr txBox="1"/>
          <p:nvPr/>
        </p:nvSpPr>
        <p:spPr>
          <a:xfrm>
            <a:off x="124095" y="981763"/>
            <a:ext cx="6335077" cy="1015663"/>
          </a:xfrm>
          <a:prstGeom prst="rect">
            <a:avLst/>
          </a:prstGeom>
          <a:noFill/>
          <a:ln>
            <a:noFill/>
          </a:ln>
        </p:spPr>
        <p:txBody>
          <a:bodyPr wrap="square" rtlCol="0">
            <a:spAutoFit/>
          </a:bodyPr>
          <a:lstStyle/>
          <a:p>
            <a:pPr algn="l">
              <a:spcBef>
                <a:spcPts val="1200"/>
              </a:spcBef>
              <a:spcAft>
                <a:spcPts val="0"/>
              </a:spcAft>
            </a:pPr>
            <a:r>
              <a:rPr lang="en-GB" sz="2000" i="0" dirty="0">
                <a:effectLst/>
                <a:latin typeface="Century Gothic" panose="020B0502020202020204" pitchFamily="34" charset="0"/>
              </a:rPr>
              <a:t>One farmer decided to rear cows indoors to </a:t>
            </a:r>
            <a:r>
              <a:rPr lang="en-GB" sz="2000" dirty="0">
                <a:latin typeface="Century Gothic" panose="020B0502020202020204" pitchFamily="34" charset="0"/>
              </a:rPr>
              <a:t>grow bigger cows instead of rearing cows outdoors. </a:t>
            </a:r>
            <a:r>
              <a:rPr lang="en-GB" sz="2000" b="1" i="0" dirty="0">
                <a:solidFill>
                  <a:srgbClr val="009999"/>
                </a:solidFill>
                <a:effectLst/>
                <a:latin typeface="Century Gothic" panose="020B0502020202020204" pitchFamily="34" charset="0"/>
              </a:rPr>
              <a:t>Evaluate</a:t>
            </a:r>
            <a:r>
              <a:rPr lang="en-GB" sz="2000" b="1" i="0" dirty="0">
                <a:effectLst/>
                <a:latin typeface="Century Gothic" panose="020B0502020202020204" pitchFamily="34" charset="0"/>
              </a:rPr>
              <a:t> </a:t>
            </a:r>
            <a:r>
              <a:rPr lang="en-GB" sz="2000" i="0" dirty="0">
                <a:effectLst/>
                <a:latin typeface="Century Gothic" panose="020B0502020202020204" pitchFamily="34" charset="0"/>
              </a:rPr>
              <a:t>this decision by the farmer.</a:t>
            </a:r>
          </a:p>
        </p:txBody>
      </p:sp>
      <p:pic>
        <p:nvPicPr>
          <p:cNvPr id="9" name="Picture 8" descr="Shape, arrow&#10;&#10;Description automatically generated">
            <a:extLst>
              <a:ext uri="{FF2B5EF4-FFF2-40B4-BE49-F238E27FC236}">
                <a16:creationId xmlns:a16="http://schemas.microsoft.com/office/drawing/2014/main" id="{ADF4E9AF-FF69-1041-AB4D-D18874821008}"/>
              </a:ext>
            </a:extLst>
          </p:cNvPr>
          <p:cNvPicPr>
            <a:picLocks noChangeAspect="1"/>
          </p:cNvPicPr>
          <p:nvPr/>
        </p:nvPicPr>
        <p:blipFill>
          <a:blip r:embed="rId2"/>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EEEA9D5D-6341-A64D-881A-03FAC9CC3280}"/>
              </a:ext>
            </a:extLst>
          </p:cNvPr>
          <p:cNvSpPr txBox="1"/>
          <p:nvPr/>
        </p:nvSpPr>
        <p:spPr>
          <a:xfrm>
            <a:off x="101141" y="629377"/>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8A46DE57-F34A-3F47-885E-D33BFDD1BCCC}"/>
              </a:ext>
            </a:extLst>
          </p:cNvPr>
          <p:cNvSpPr txBox="1"/>
          <p:nvPr/>
        </p:nvSpPr>
        <p:spPr>
          <a:xfrm>
            <a:off x="101141" y="1933994"/>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5" name="Rectangle 4">
            <a:extLst>
              <a:ext uri="{FF2B5EF4-FFF2-40B4-BE49-F238E27FC236}">
                <a16:creationId xmlns:a16="http://schemas.microsoft.com/office/drawing/2014/main" id="{677E9983-6FF8-FA41-BEC0-ED69418700E1}"/>
              </a:ext>
            </a:extLst>
          </p:cNvPr>
          <p:cNvSpPr/>
          <p:nvPr/>
        </p:nvSpPr>
        <p:spPr>
          <a:xfrm>
            <a:off x="3995803" y="6286331"/>
            <a:ext cx="5854106" cy="369332"/>
          </a:xfrm>
          <a:prstGeom prst="rect">
            <a:avLst/>
          </a:prstGeom>
        </p:spPr>
        <p:txBody>
          <a:bodyPr wrap="square">
            <a:spAutoFit/>
          </a:bodyPr>
          <a:lstStyle/>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Justified conclusion given based given points.</a:t>
            </a:r>
            <a:endParaRPr lang="en-US" b="1" dirty="0">
              <a:solidFill>
                <a:schemeClr val="accent1"/>
              </a:solidFill>
              <a:latin typeface="Century Gothic" panose="020B0502020202020204" pitchFamily="34" charset="0"/>
            </a:endParaRPr>
          </a:p>
        </p:txBody>
      </p:sp>
      <p:sp>
        <p:nvSpPr>
          <p:cNvPr id="12" name="Rectangle 11">
            <a:extLst>
              <a:ext uri="{FF2B5EF4-FFF2-40B4-BE49-F238E27FC236}">
                <a16:creationId xmlns:a16="http://schemas.microsoft.com/office/drawing/2014/main" id="{983ADA12-3DDD-E247-BA3D-2C76086A0E6E}"/>
              </a:ext>
            </a:extLst>
          </p:cNvPr>
          <p:cNvSpPr/>
          <p:nvPr/>
        </p:nvSpPr>
        <p:spPr>
          <a:xfrm>
            <a:off x="6794334" y="998709"/>
            <a:ext cx="4343358" cy="4893647"/>
          </a:xfrm>
          <a:prstGeom prst="rect">
            <a:avLst/>
          </a:prstGeom>
        </p:spPr>
        <p:txBody>
          <a:bodyPr wrap="square">
            <a:spAutoFit/>
          </a:bodyPr>
          <a:lstStyle/>
          <a:p>
            <a:r>
              <a:rPr lang="en-GB" sz="2400">
                <a:latin typeface="Century Gothic" panose="020B0502020202020204" pitchFamily="34" charset="0"/>
              </a:rPr>
              <a:t>To ‘evaluate’ your answer should:</a:t>
            </a:r>
          </a:p>
          <a:p>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Use the information supplied and our own knowledge to consider the </a:t>
            </a:r>
            <a:r>
              <a:rPr lang="en-US" sz="2400" b="1">
                <a:latin typeface="Century Gothic" panose="020B0502020202020204" pitchFamily="34" charset="0"/>
              </a:rPr>
              <a:t>evidence for and against a point</a:t>
            </a:r>
            <a:r>
              <a:rPr lang="en-US" sz="2400">
                <a:latin typeface="Century Gothic" panose="020B0502020202020204" pitchFamily="34" charset="0"/>
              </a:rPr>
              <a:t>. </a:t>
            </a:r>
          </a:p>
          <a:p>
            <a:pPr marL="342900" indent="-342900">
              <a:buFont typeface="Arial" panose="020B0604020202020204" pitchFamily="34" charset="0"/>
              <a:buChar char="•"/>
            </a:pPr>
            <a:r>
              <a:rPr lang="en-US" sz="2400">
                <a:latin typeface="Century Gothic" panose="020B0502020202020204" pitchFamily="34" charset="0"/>
              </a:rPr>
              <a:t>We may also be required to </a:t>
            </a:r>
            <a:r>
              <a:rPr lang="en-US" sz="2400" b="1">
                <a:latin typeface="Century Gothic" panose="020B0502020202020204" pitchFamily="34" charset="0"/>
              </a:rPr>
              <a:t>include a justified conclusion</a:t>
            </a:r>
            <a:r>
              <a:rPr lang="en-US" sz="2400">
                <a:latin typeface="Century Gothic" panose="020B0502020202020204" pitchFamily="34" charset="0"/>
              </a:rPr>
              <a:t>.</a:t>
            </a:r>
            <a:r>
              <a:rPr lang="en-GB" sz="2400">
                <a:latin typeface="Century Gothic" panose="020B0502020202020204" pitchFamily="34" charset="0"/>
              </a:rPr>
              <a:t> This may sometimes be our opinion.</a:t>
            </a:r>
          </a:p>
        </p:txBody>
      </p:sp>
      <p:sp>
        <p:nvSpPr>
          <p:cNvPr id="4" name="TextBox 3">
            <a:extLst>
              <a:ext uri="{FF2B5EF4-FFF2-40B4-BE49-F238E27FC236}">
                <a16:creationId xmlns:a16="http://schemas.microsoft.com/office/drawing/2014/main" id="{B521CCE9-A5EB-DDF6-22C9-4E4368D67E18}"/>
              </a:ext>
            </a:extLst>
          </p:cNvPr>
          <p:cNvSpPr txBox="1"/>
          <p:nvPr/>
        </p:nvSpPr>
        <p:spPr>
          <a:xfrm>
            <a:off x="184700" y="2442083"/>
            <a:ext cx="6422606" cy="1661993"/>
          </a:xfrm>
          <a:prstGeom prst="rect">
            <a:avLst/>
          </a:prstGeom>
          <a:noFill/>
          <a:ln>
            <a:noFill/>
          </a:ln>
        </p:spPr>
        <p:txBody>
          <a:bodyPr wrap="square" rtlCol="0">
            <a:spAutoFit/>
          </a:bodyPr>
          <a:lstStyle/>
          <a:p>
            <a:pPr algn="l">
              <a:spcBef>
                <a:spcPts val="1200"/>
              </a:spcBef>
              <a:spcAft>
                <a:spcPts val="0"/>
              </a:spcAft>
            </a:pPr>
            <a:r>
              <a:rPr lang="en-GB" dirty="0">
                <a:solidFill>
                  <a:schemeClr val="accent1"/>
                </a:solidFill>
                <a:latin typeface="Century Gothic" panose="020B0502020202020204" pitchFamily="34" charset="0"/>
              </a:rPr>
              <a:t>Pros</a:t>
            </a: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L</a:t>
            </a:r>
            <a:r>
              <a:rPr lang="en-GB" sz="1800" i="0" dirty="0">
                <a:solidFill>
                  <a:schemeClr val="accent1"/>
                </a:solidFill>
                <a:effectLst/>
                <a:latin typeface="Century Gothic" panose="020B0502020202020204" pitchFamily="34" charset="0"/>
              </a:rPr>
              <a:t>ess energy wasted in movement/thermoregulation</a:t>
            </a: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More energy for growth</a:t>
            </a:r>
          </a:p>
          <a:p>
            <a:pPr marL="285750" indent="-285750" algn="l">
              <a:spcBef>
                <a:spcPts val="1200"/>
              </a:spcBef>
              <a:spcAft>
                <a:spcPts val="0"/>
              </a:spcAft>
              <a:buFont typeface="Arial" panose="020B0604020202020204" pitchFamily="34" charset="0"/>
              <a:buChar char="•"/>
            </a:pPr>
            <a:r>
              <a:rPr lang="en-GB" sz="1800" i="0" dirty="0">
                <a:solidFill>
                  <a:schemeClr val="accent1"/>
                </a:solidFill>
                <a:effectLst/>
                <a:latin typeface="Century Gothic" panose="020B0502020202020204" pitchFamily="34" charset="0"/>
              </a:rPr>
              <a:t>Cows grow bigger</a:t>
            </a:r>
          </a:p>
        </p:txBody>
      </p:sp>
      <p:sp>
        <p:nvSpPr>
          <p:cNvPr id="8" name="TextBox 7">
            <a:extLst>
              <a:ext uri="{FF2B5EF4-FFF2-40B4-BE49-F238E27FC236}">
                <a16:creationId xmlns:a16="http://schemas.microsoft.com/office/drawing/2014/main" id="{B6D001C5-B6E4-565E-2735-D91CB7F4B9E8}"/>
              </a:ext>
            </a:extLst>
          </p:cNvPr>
          <p:cNvSpPr txBox="1"/>
          <p:nvPr/>
        </p:nvSpPr>
        <p:spPr>
          <a:xfrm>
            <a:off x="204147" y="4162673"/>
            <a:ext cx="6422606" cy="2523768"/>
          </a:xfrm>
          <a:prstGeom prst="rect">
            <a:avLst/>
          </a:prstGeom>
          <a:noFill/>
          <a:ln>
            <a:noFill/>
          </a:ln>
        </p:spPr>
        <p:txBody>
          <a:bodyPr wrap="square" rtlCol="0">
            <a:spAutoFit/>
          </a:bodyPr>
          <a:lstStyle/>
          <a:p>
            <a:pPr algn="l">
              <a:spcBef>
                <a:spcPts val="1200"/>
              </a:spcBef>
              <a:spcAft>
                <a:spcPts val="0"/>
              </a:spcAft>
            </a:pPr>
            <a:r>
              <a:rPr lang="en-GB" dirty="0">
                <a:solidFill>
                  <a:schemeClr val="accent1"/>
                </a:solidFill>
                <a:latin typeface="Century Gothic" panose="020B0502020202020204" pitchFamily="34" charset="0"/>
              </a:rPr>
              <a:t>Cons</a:t>
            </a: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I</a:t>
            </a:r>
            <a:r>
              <a:rPr lang="en-GB" sz="1800" b="0" i="0" dirty="0">
                <a:solidFill>
                  <a:schemeClr val="accent1"/>
                </a:solidFill>
                <a:effectLst/>
                <a:latin typeface="Century Gothic" panose="020B0502020202020204" pitchFamily="34" charset="0"/>
              </a:rPr>
              <a:t>ncreased spread of disease</a:t>
            </a:r>
            <a:endParaRPr lang="en-GB" dirty="0">
              <a:solidFill>
                <a:schemeClr val="accent1"/>
              </a:solidFill>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I</a:t>
            </a:r>
            <a:r>
              <a:rPr lang="en-GB" sz="1800" b="0" i="0" dirty="0">
                <a:solidFill>
                  <a:schemeClr val="accent1"/>
                </a:solidFill>
                <a:effectLst/>
                <a:latin typeface="Century Gothic" panose="020B0502020202020204" pitchFamily="34" charset="0"/>
              </a:rPr>
              <a:t>ncreased use antibiotics</a:t>
            </a: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C</a:t>
            </a:r>
            <a:r>
              <a:rPr lang="en-GB" sz="1800" b="0" i="0" dirty="0">
                <a:solidFill>
                  <a:schemeClr val="accent1"/>
                </a:solidFill>
                <a:effectLst/>
                <a:latin typeface="Century Gothic" panose="020B0502020202020204" pitchFamily="34" charset="0"/>
              </a:rPr>
              <a:t>ost of heating / lighting</a:t>
            </a:r>
            <a:endParaRPr lang="en-GB" dirty="0">
              <a:solidFill>
                <a:schemeClr val="accent1"/>
              </a:solidFill>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Emotional stress reduces productivity</a:t>
            </a: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Welfare/ethical issues </a:t>
            </a:r>
            <a:endParaRPr lang="en-GB" sz="1800" b="0" i="0" dirty="0">
              <a:solidFill>
                <a:schemeClr val="accent1"/>
              </a:solidFill>
              <a:effectLst/>
              <a:latin typeface="Century Gothic" panose="020B0502020202020204" pitchFamily="34" charset="0"/>
            </a:endParaRPr>
          </a:p>
        </p:txBody>
      </p:sp>
    </p:spTree>
    <p:extLst>
      <p:ext uri="{BB962C8B-B14F-4D97-AF65-F5344CB8AC3E}">
        <p14:creationId xmlns:p14="http://schemas.microsoft.com/office/powerpoint/2010/main" val="326884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Text, table&#10;&#10;Description automatically generated">
            <a:extLst>
              <a:ext uri="{FF2B5EF4-FFF2-40B4-BE49-F238E27FC236}">
                <a16:creationId xmlns:a16="http://schemas.microsoft.com/office/drawing/2014/main" id="{3CFCC836-4C7B-8F7E-838C-422ADEA206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5973" y="304896"/>
            <a:ext cx="4775825" cy="6741098"/>
          </a:xfrm>
          <a:prstGeom prst="rect">
            <a:avLst/>
          </a:prstGeom>
          <a:ln>
            <a:solidFill>
              <a:schemeClr val="tx1"/>
            </a:solidFill>
          </a:ln>
        </p:spPr>
      </p:pic>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Farming and Fishing</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0" y="1224642"/>
            <a:ext cx="5096029" cy="3785652"/>
          </a:xfrm>
          <a:prstGeom prst="rect">
            <a:avLst/>
          </a:prstGeom>
          <a:noFill/>
        </p:spPr>
        <p:txBody>
          <a:bodyPr wrap="square" rtlCol="0">
            <a:spAutoFit/>
          </a:bodyPr>
          <a:lstStyle/>
          <a:p>
            <a:r>
              <a:rPr lang="en-GB" sz="2400" dirty="0">
                <a:latin typeface="Century Gothic" panose="020B0502020202020204" pitchFamily="34" charset="0"/>
              </a:rPr>
              <a:t>Complete the farming and fishing worksheet</a:t>
            </a:r>
          </a:p>
          <a:p>
            <a:endParaRPr lang="en-GB" sz="2400" i="1" dirty="0">
              <a:latin typeface="Century Gothic" panose="020B0502020202020204" pitchFamily="34" charset="0"/>
            </a:endParaRPr>
          </a:p>
          <a:p>
            <a:r>
              <a:rPr lang="en-GB" sz="2400" dirty="0">
                <a:latin typeface="Century Gothic" panose="020B0502020202020204" pitchFamily="34" charset="0"/>
              </a:rPr>
              <a:t>Use full sentences where necessary</a:t>
            </a:r>
          </a:p>
          <a:p>
            <a:endParaRPr lang="en-GB" sz="2400" dirty="0">
              <a:latin typeface="Century Gothic" panose="020B0502020202020204" pitchFamily="34" charset="0"/>
            </a:endParaRPr>
          </a:p>
          <a:p>
            <a:r>
              <a:rPr lang="en-GB" sz="2400" dirty="0">
                <a:latin typeface="Century Gothic" panose="020B0502020202020204" pitchFamily="34" charset="0"/>
              </a:rPr>
              <a:t>Show all working for any calculations</a:t>
            </a:r>
          </a:p>
          <a:p>
            <a:endParaRPr lang="en-US" sz="2400" dirty="0"/>
          </a:p>
          <a:p>
            <a:endParaRPr lang="en-US" sz="2400" dirty="0"/>
          </a:p>
        </p:txBody>
      </p:sp>
      <p:pic>
        <p:nvPicPr>
          <p:cNvPr id="8" name="Picture 7" descr="Table&#10;&#10;Description automatically generated">
            <a:extLst>
              <a:ext uri="{FF2B5EF4-FFF2-40B4-BE49-F238E27FC236}">
                <a16:creationId xmlns:a16="http://schemas.microsoft.com/office/drawing/2014/main" id="{F4C6495C-E9D7-A4AB-90D1-B3B0B93BB4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971" y="503869"/>
            <a:ext cx="5096029" cy="7215616"/>
          </a:xfrm>
          <a:prstGeom prst="rect">
            <a:avLst/>
          </a:prstGeom>
          <a:ln>
            <a:solidFill>
              <a:schemeClr val="tx1"/>
            </a:solidFill>
          </a:ln>
        </p:spPr>
      </p:pic>
      <p:pic>
        <p:nvPicPr>
          <p:cNvPr id="6" name="Picture 5" descr="Table&#10;&#10;Description automatically generated">
            <a:extLst>
              <a:ext uri="{FF2B5EF4-FFF2-40B4-BE49-F238E27FC236}">
                <a16:creationId xmlns:a16="http://schemas.microsoft.com/office/drawing/2014/main" id="{626DC503-CB1C-6D6E-9F9A-28E9E0B87E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2173" y="825474"/>
            <a:ext cx="4898935" cy="6905988"/>
          </a:xfrm>
          <a:prstGeom prst="rect">
            <a:avLst/>
          </a:prstGeom>
          <a:ln>
            <a:solidFill>
              <a:schemeClr val="tx1"/>
            </a:solidFill>
          </a:ln>
        </p:spPr>
      </p:pic>
    </p:spTree>
    <p:extLst>
      <p:ext uri="{BB962C8B-B14F-4D97-AF65-F5344CB8AC3E}">
        <p14:creationId xmlns:p14="http://schemas.microsoft.com/office/powerpoint/2010/main" val="408376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5962B-715D-4543-96B7-1B7A37685191}"/>
              </a:ext>
            </a:extLst>
          </p:cNvPr>
          <p:cNvSpPr>
            <a:spLocks noGrp="1"/>
          </p:cNvSpPr>
          <p:nvPr>
            <p:ph type="title"/>
          </p:nvPr>
        </p:nvSpPr>
        <p:spPr/>
        <p:txBody>
          <a:bodyPr/>
          <a:lstStyle/>
          <a:p>
            <a:r>
              <a:rPr lang="en-US" dirty="0">
                <a:latin typeface="Century Gothic" panose="020B0502020202020204" pitchFamily="34" charset="0"/>
              </a:rPr>
              <a:t>Livestock and Deforestation</a:t>
            </a:r>
          </a:p>
        </p:txBody>
      </p:sp>
      <p:sp>
        <p:nvSpPr>
          <p:cNvPr id="4" name="TextBox 3">
            <a:extLst>
              <a:ext uri="{FF2B5EF4-FFF2-40B4-BE49-F238E27FC236}">
                <a16:creationId xmlns:a16="http://schemas.microsoft.com/office/drawing/2014/main" id="{50598DCE-086E-8847-8E9D-C303DCB482B8}"/>
              </a:ext>
            </a:extLst>
          </p:cNvPr>
          <p:cNvSpPr txBox="1"/>
          <p:nvPr/>
        </p:nvSpPr>
        <p:spPr>
          <a:xfrm>
            <a:off x="6750287" y="2087848"/>
            <a:ext cx="4265353" cy="4708981"/>
          </a:xfrm>
          <a:prstGeom prst="rect">
            <a:avLst/>
          </a:prstGeom>
          <a:noFill/>
        </p:spPr>
        <p:txBody>
          <a:bodyPr wrap="square" rtlCol="0">
            <a:spAutoFit/>
          </a:bodyPr>
          <a:lstStyle/>
          <a:p>
            <a:r>
              <a:rPr lang="en-US" sz="2000" i="1" dirty="0">
                <a:latin typeface="Century Gothic" panose="020B0502020202020204" pitchFamily="34" charset="0"/>
              </a:rPr>
              <a:t>What does this mean for biodiversity?</a:t>
            </a:r>
          </a:p>
          <a:p>
            <a:endParaRPr lang="en-US" sz="2000" i="1" dirty="0">
              <a:latin typeface="Century Gothic" panose="020B0502020202020204" pitchFamily="34" charset="0"/>
            </a:endParaRPr>
          </a:p>
          <a:p>
            <a:r>
              <a:rPr lang="en-US" sz="2000" i="1" dirty="0">
                <a:latin typeface="Century Gothic" panose="020B0502020202020204" pitchFamily="34" charset="0"/>
              </a:rPr>
              <a:t>What are the economic factors?</a:t>
            </a:r>
          </a:p>
          <a:p>
            <a:endParaRPr lang="en-US" sz="2000" i="1" dirty="0">
              <a:latin typeface="Century Gothic" panose="020B0502020202020204" pitchFamily="34" charset="0"/>
            </a:endParaRPr>
          </a:p>
          <a:p>
            <a:r>
              <a:rPr lang="en-US" sz="2000" i="1" dirty="0">
                <a:latin typeface="Century Gothic" panose="020B0502020202020204" pitchFamily="34" charset="0"/>
              </a:rPr>
              <a:t>What organisms are in this food chain?</a:t>
            </a:r>
          </a:p>
          <a:p>
            <a:endParaRPr lang="en-US" sz="2000" i="1" dirty="0">
              <a:latin typeface="Century Gothic" panose="020B0502020202020204" pitchFamily="34" charset="0"/>
            </a:endParaRPr>
          </a:p>
          <a:p>
            <a:r>
              <a:rPr lang="en-US" sz="2000" i="1" dirty="0">
                <a:latin typeface="Century Gothic" panose="020B0502020202020204" pitchFamily="34" charset="0"/>
              </a:rPr>
              <a:t>How does this link to biomass efficiency transfers?</a:t>
            </a:r>
          </a:p>
          <a:p>
            <a:endParaRPr lang="en-US" sz="2000" i="1" dirty="0">
              <a:latin typeface="Century Gothic" panose="020B0502020202020204" pitchFamily="34" charset="0"/>
            </a:endParaRPr>
          </a:p>
          <a:p>
            <a:r>
              <a:rPr lang="en-US" sz="2000" i="1" dirty="0">
                <a:latin typeface="Century Gothic" panose="020B0502020202020204" pitchFamily="34" charset="0"/>
              </a:rPr>
              <a:t>Are the importers or exporters more responsible?</a:t>
            </a:r>
          </a:p>
          <a:p>
            <a:endParaRPr lang="en-US" sz="2000" i="1" dirty="0">
              <a:latin typeface="Century Gothic" panose="020B0502020202020204" pitchFamily="34" charset="0"/>
            </a:endParaRPr>
          </a:p>
          <a:p>
            <a:endParaRPr lang="en-US" sz="2000" i="1" dirty="0">
              <a:latin typeface="Century Gothic" panose="020B0502020202020204" pitchFamily="34" charset="0"/>
            </a:endParaRPr>
          </a:p>
        </p:txBody>
      </p:sp>
      <p:sp>
        <p:nvSpPr>
          <p:cNvPr id="5" name="TextBox 4">
            <a:extLst>
              <a:ext uri="{FF2B5EF4-FFF2-40B4-BE49-F238E27FC236}">
                <a16:creationId xmlns:a16="http://schemas.microsoft.com/office/drawing/2014/main" id="{69C16E74-8141-6A45-9D6C-A0E005B6E784}"/>
              </a:ext>
            </a:extLst>
          </p:cNvPr>
          <p:cNvSpPr txBox="1"/>
          <p:nvPr/>
        </p:nvSpPr>
        <p:spPr>
          <a:xfrm>
            <a:off x="395640" y="792480"/>
            <a:ext cx="10620000" cy="830997"/>
          </a:xfrm>
          <a:prstGeom prst="rect">
            <a:avLst/>
          </a:prstGeom>
          <a:noFill/>
        </p:spPr>
        <p:txBody>
          <a:bodyPr wrap="square" rtlCol="0">
            <a:spAutoFit/>
          </a:bodyPr>
          <a:lstStyle/>
          <a:p>
            <a:r>
              <a:rPr lang="en-US" sz="2400" dirty="0">
                <a:latin typeface="Century Gothic" panose="020B0502020202020204" pitchFamily="34" charset="0"/>
              </a:rPr>
              <a:t>80 % of deforestation in the Amazon rainforest is caused by land being converted in to grazing ground for cattle.</a:t>
            </a:r>
          </a:p>
        </p:txBody>
      </p:sp>
      <p:pic>
        <p:nvPicPr>
          <p:cNvPr id="3082" name="Picture 10" descr="Cattle Horse Field - Free photo on Pixabay">
            <a:extLst>
              <a:ext uri="{FF2B5EF4-FFF2-40B4-BE49-F238E27FC236}">
                <a16:creationId xmlns:a16="http://schemas.microsoft.com/office/drawing/2014/main" id="{F9E6FD69-0BB9-ABBA-EA67-F18F09A53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00" y="2116975"/>
            <a:ext cx="5925560" cy="3948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018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E5E6-8E21-4B42-8E62-54ADA907794E}"/>
              </a:ext>
            </a:extLst>
          </p:cNvPr>
          <p:cNvSpPr>
            <a:spLocks noGrp="1"/>
          </p:cNvSpPr>
          <p:nvPr>
            <p:ph type="title"/>
          </p:nvPr>
        </p:nvSpPr>
        <p:spPr/>
        <p:txBody>
          <a:bodyPr/>
          <a:lstStyle/>
          <a:p>
            <a:r>
              <a:rPr lang="en-US" u="sng" dirty="0">
                <a:latin typeface="Century Gothic" panose="020B0502020202020204" pitchFamily="34" charset="0"/>
              </a:rPr>
              <a:t>Farming and Biotechnology</a:t>
            </a:r>
          </a:p>
        </p:txBody>
      </p:sp>
      <p:pic>
        <p:nvPicPr>
          <p:cNvPr id="3" name="Picture 2">
            <a:extLst>
              <a:ext uri="{FF2B5EF4-FFF2-40B4-BE49-F238E27FC236}">
                <a16:creationId xmlns:a16="http://schemas.microsoft.com/office/drawing/2014/main" id="{05DCA330-6BB3-FD45-B0A9-B504FCD18275}"/>
              </a:ext>
            </a:extLst>
          </p:cNvPr>
          <p:cNvPicPr>
            <a:picLocks noChangeAspect="1"/>
          </p:cNvPicPr>
          <p:nvPr/>
        </p:nvPicPr>
        <p:blipFill>
          <a:blip r:embed="rId3"/>
          <a:stretch>
            <a:fillRect/>
          </a:stretch>
        </p:blipFill>
        <p:spPr>
          <a:xfrm>
            <a:off x="10486180" y="5511662"/>
            <a:ext cx="1054990" cy="1087802"/>
          </a:xfrm>
          <a:prstGeom prst="rect">
            <a:avLst/>
          </a:prstGeom>
        </p:spPr>
      </p:pic>
      <p:sp>
        <p:nvSpPr>
          <p:cNvPr id="4" name="TextBox 3">
            <a:extLst>
              <a:ext uri="{FF2B5EF4-FFF2-40B4-BE49-F238E27FC236}">
                <a16:creationId xmlns:a16="http://schemas.microsoft.com/office/drawing/2014/main" id="{C9DAE09F-7B34-1544-BA11-E65A4E5E0B9C}"/>
              </a:ext>
            </a:extLst>
          </p:cNvPr>
          <p:cNvSpPr txBox="1"/>
          <p:nvPr/>
        </p:nvSpPr>
        <p:spPr>
          <a:xfrm>
            <a:off x="532051" y="889742"/>
            <a:ext cx="9132320" cy="5170646"/>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following questions:</a:t>
            </a:r>
          </a:p>
          <a:p>
            <a:pPr marL="457200" indent="-457200">
              <a:buAutoNum type="arabicPeriod"/>
            </a:pPr>
            <a:r>
              <a:rPr lang="en-GB" sz="2400" dirty="0">
                <a:latin typeface="Century Gothic" panose="020B0502020202020204" pitchFamily="34" charset="0"/>
              </a:rPr>
              <a:t>Where is the producer found in a pyramid of biomass?</a:t>
            </a:r>
          </a:p>
          <a:p>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What is the approximate biomass efficiency transfer between each trophic level?</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Why is not all biomass transferred to the next trophic level?</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the definition of an organism.</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Calculate the volume of a space with the dimensions 50m, 40m and 12m. </a:t>
            </a:r>
          </a:p>
        </p:txBody>
      </p:sp>
      <p:sp>
        <p:nvSpPr>
          <p:cNvPr id="15" name="TextBox 14">
            <a:extLst>
              <a:ext uri="{FF2B5EF4-FFF2-40B4-BE49-F238E27FC236}">
                <a16:creationId xmlns:a16="http://schemas.microsoft.com/office/drawing/2014/main" id="{AA4A4310-5B87-C945-9559-916B8FC5D3C0}"/>
              </a:ext>
            </a:extLst>
          </p:cNvPr>
          <p:cNvSpPr txBox="1"/>
          <p:nvPr/>
        </p:nvSpPr>
        <p:spPr>
          <a:xfrm>
            <a:off x="1018815" y="1625162"/>
            <a:ext cx="7833316"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At the bottom (the first trophic level)</a:t>
            </a:r>
          </a:p>
        </p:txBody>
      </p:sp>
      <p:sp>
        <p:nvSpPr>
          <p:cNvPr id="16" name="TextBox 15">
            <a:extLst>
              <a:ext uri="{FF2B5EF4-FFF2-40B4-BE49-F238E27FC236}">
                <a16:creationId xmlns:a16="http://schemas.microsoft.com/office/drawing/2014/main" id="{201A9CFE-4DB9-4541-8A46-C2352A973BE2}"/>
              </a:ext>
            </a:extLst>
          </p:cNvPr>
          <p:cNvSpPr txBox="1"/>
          <p:nvPr/>
        </p:nvSpPr>
        <p:spPr>
          <a:xfrm>
            <a:off x="1013009" y="2743133"/>
            <a:ext cx="8442624"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Approximately 10 %</a:t>
            </a:r>
          </a:p>
        </p:txBody>
      </p:sp>
      <p:sp>
        <p:nvSpPr>
          <p:cNvPr id="17" name="TextBox 16">
            <a:extLst>
              <a:ext uri="{FF2B5EF4-FFF2-40B4-BE49-F238E27FC236}">
                <a16:creationId xmlns:a16="http://schemas.microsoft.com/office/drawing/2014/main" id="{2698B0BD-9EE3-804E-8A55-A6279C1C2A53}"/>
              </a:ext>
            </a:extLst>
          </p:cNvPr>
          <p:cNvSpPr txBox="1"/>
          <p:nvPr/>
        </p:nvSpPr>
        <p:spPr>
          <a:xfrm>
            <a:off x="1013009" y="3425330"/>
            <a:ext cx="9589546" cy="1107996"/>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Not all material is ingested or absorbed, some biomass is lost as waste (faeces, urine, sweat etc), some is used for life processes (respiration to allow movement, growth and thermoregulation)</a:t>
            </a:r>
          </a:p>
        </p:txBody>
      </p:sp>
      <p:sp>
        <p:nvSpPr>
          <p:cNvPr id="8" name="TextBox 7">
            <a:extLst>
              <a:ext uri="{FF2B5EF4-FFF2-40B4-BE49-F238E27FC236}">
                <a16:creationId xmlns:a16="http://schemas.microsoft.com/office/drawing/2014/main" id="{6EE98460-7079-4B2B-A447-215036263A0D}"/>
              </a:ext>
            </a:extLst>
          </p:cNvPr>
          <p:cNvSpPr txBox="1"/>
          <p:nvPr/>
        </p:nvSpPr>
        <p:spPr>
          <a:xfrm>
            <a:off x="986179" y="4897666"/>
            <a:ext cx="9589546"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Any living thing e.g. plant, animal, unicellular organism </a:t>
            </a:r>
          </a:p>
        </p:txBody>
      </p:sp>
      <p:sp>
        <p:nvSpPr>
          <p:cNvPr id="9" name="TextBox 8">
            <a:extLst>
              <a:ext uri="{FF2B5EF4-FFF2-40B4-BE49-F238E27FC236}">
                <a16:creationId xmlns:a16="http://schemas.microsoft.com/office/drawing/2014/main" id="{0F25F4C3-1BF8-4322-AECE-8C786EA84C15}"/>
              </a:ext>
            </a:extLst>
          </p:cNvPr>
          <p:cNvSpPr txBox="1"/>
          <p:nvPr/>
        </p:nvSpPr>
        <p:spPr>
          <a:xfrm>
            <a:off x="986179" y="6047252"/>
            <a:ext cx="9589546"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50m x 40m x 12m = 24 000m</a:t>
            </a:r>
            <a:r>
              <a:rPr lang="en-GB" sz="2400" b="1" baseline="30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 </a:t>
            </a:r>
          </a:p>
        </p:txBody>
      </p:sp>
    </p:spTree>
    <p:extLst>
      <p:ext uri="{BB962C8B-B14F-4D97-AF65-F5344CB8AC3E}">
        <p14:creationId xmlns:p14="http://schemas.microsoft.com/office/powerpoint/2010/main" val="4104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20122" y="716430"/>
            <a:ext cx="10639878" cy="5663089"/>
          </a:xfrm>
          <a:prstGeom prst="rect">
            <a:avLst/>
          </a:prstGeom>
          <a:noFill/>
        </p:spPr>
        <p:txBody>
          <a:bodyPr wrap="square" lIns="0" tIns="0" rIns="0" bIns="0" rtlCol="0">
            <a:spAutoFit/>
          </a:bodyPr>
          <a:lstStyle/>
          <a:p>
            <a:pPr marL="457200" indent="-457200" algn="just">
              <a:buFont typeface="+mj-lt"/>
              <a:buAutoNum type="arabicPeriod"/>
            </a:pPr>
            <a:r>
              <a:rPr lang="en-GB" sz="2400" dirty="0">
                <a:latin typeface="Century Gothic" panose="020B0502020202020204" pitchFamily="34" charset="0"/>
              </a:rPr>
              <a:t>Which is an advantage of using intensive farming methods?</a:t>
            </a:r>
          </a:p>
          <a:p>
            <a:pPr marL="457200" indent="-457200" algn="just">
              <a:buFont typeface="Wingdings" pitchFamily="2" charset="2"/>
              <a:buChar char="q"/>
            </a:pPr>
            <a:r>
              <a:rPr lang="en-GB" sz="2400" dirty="0">
                <a:latin typeface="Century Gothic" panose="020B0502020202020204" pitchFamily="34" charset="0"/>
              </a:rPr>
              <a:t>A. Less energy is lost through movement and thermoregulation</a:t>
            </a:r>
          </a:p>
          <a:p>
            <a:pPr marL="457200" indent="-457200" algn="just">
              <a:buFont typeface="Wingdings" pitchFamily="2" charset="2"/>
              <a:buChar char="q"/>
            </a:pPr>
            <a:r>
              <a:rPr lang="en-GB" sz="2400" dirty="0">
                <a:latin typeface="Century Gothic" panose="020B0502020202020204" pitchFamily="34" charset="0"/>
              </a:rPr>
              <a:t>B.  Populations of animals must be kept very low</a:t>
            </a:r>
          </a:p>
          <a:p>
            <a:pPr marL="457200" indent="-457200" algn="just">
              <a:buFont typeface="Wingdings" pitchFamily="2" charset="2"/>
              <a:buChar char="q"/>
            </a:pPr>
            <a:r>
              <a:rPr lang="en-GB" sz="2400" dirty="0">
                <a:latin typeface="Century Gothic" panose="020B0502020202020204" pitchFamily="34" charset="0"/>
              </a:rPr>
              <a:t>C. Animals can be treated with antibiotics</a:t>
            </a:r>
          </a:p>
          <a:p>
            <a:pPr marL="457200" indent="-457200" algn="just">
              <a:buFont typeface="+mj-lt"/>
              <a:buAutoNum type="arabicPeriod"/>
            </a:pPr>
            <a:endParaRPr lang="en-GB" sz="2400" dirty="0">
              <a:latin typeface="Century Gothic" panose="020B0502020202020204" pitchFamily="34" charset="0"/>
            </a:endParaRPr>
          </a:p>
          <a:p>
            <a:pPr marL="457200" indent="-457200" algn="just"/>
            <a:r>
              <a:rPr lang="en-GB" sz="2400" dirty="0">
                <a:latin typeface="Century Gothic" panose="020B0502020202020204" pitchFamily="34" charset="0"/>
              </a:rPr>
              <a:t>2. 	Which best explains why fishing quotas are used?</a:t>
            </a:r>
          </a:p>
          <a:p>
            <a:pPr marL="457200" indent="-457200" algn="just">
              <a:buFont typeface="Wingdings" pitchFamily="2" charset="2"/>
              <a:buChar char="q"/>
            </a:pPr>
            <a:r>
              <a:rPr lang="en-GB" sz="2400" dirty="0">
                <a:latin typeface="Century Gothic" panose="020B0502020202020204" pitchFamily="34" charset="0"/>
              </a:rPr>
              <a:t>A. So that each country gets the same amount of fish</a:t>
            </a:r>
          </a:p>
          <a:p>
            <a:pPr marL="457200" indent="-457200" algn="just">
              <a:buFont typeface="Wingdings" pitchFamily="2" charset="2"/>
              <a:buChar char="q"/>
            </a:pPr>
            <a:r>
              <a:rPr lang="en-GB" sz="2400" dirty="0">
                <a:latin typeface="Century Gothic" panose="020B0502020202020204" pitchFamily="34" charset="0"/>
              </a:rPr>
              <a:t>B.  To make sure that not all fish are caught in each trawl</a:t>
            </a:r>
          </a:p>
          <a:p>
            <a:pPr marL="457200" indent="-457200" algn="just">
              <a:buFont typeface="Wingdings" pitchFamily="2" charset="2"/>
              <a:buChar char="q"/>
            </a:pPr>
            <a:r>
              <a:rPr lang="en-GB" sz="2400" dirty="0">
                <a:latin typeface="Century Gothic" panose="020B0502020202020204" pitchFamily="34" charset="0"/>
              </a:rPr>
              <a:t>C. To maintain fish populations at a stable breeding level</a:t>
            </a:r>
          </a:p>
          <a:p>
            <a:pPr marL="457200" indent="-457200" algn="just"/>
            <a:endParaRPr lang="en-GB" sz="2800" dirty="0">
              <a:latin typeface="Century Gothic" panose="020B0502020202020204" pitchFamily="34" charset="0"/>
            </a:endParaRPr>
          </a:p>
          <a:p>
            <a:pPr marL="457200" indent="-457200" algn="just"/>
            <a:r>
              <a:rPr lang="en-GB" sz="2400" dirty="0">
                <a:latin typeface="Century Gothic" panose="020B0502020202020204" pitchFamily="34" charset="0"/>
              </a:rPr>
              <a:t>3. Which is the correct description of mycoprotein?</a:t>
            </a:r>
          </a:p>
          <a:p>
            <a:pPr marL="457200" indent="-457200" algn="just">
              <a:buFont typeface="Wingdings" pitchFamily="2" charset="2"/>
              <a:buChar char="q"/>
            </a:pPr>
            <a:r>
              <a:rPr lang="en-GB" sz="2400" dirty="0">
                <a:latin typeface="Century Gothic" panose="020B0502020202020204" pitchFamily="34" charset="0"/>
              </a:rPr>
              <a:t>A. Genetically modified crops with added nutritional value</a:t>
            </a:r>
          </a:p>
          <a:p>
            <a:pPr marL="457200" indent="-457200" algn="just">
              <a:buFont typeface="Wingdings" pitchFamily="2" charset="2"/>
              <a:buChar char="q"/>
            </a:pPr>
            <a:r>
              <a:rPr lang="en-GB" sz="2400" dirty="0">
                <a:latin typeface="Century Gothic" panose="020B0502020202020204" pitchFamily="34" charset="0"/>
              </a:rPr>
              <a:t>B.  A protein-rich food made from </a:t>
            </a:r>
            <a:r>
              <a:rPr lang="en-GB" sz="2400">
                <a:latin typeface="Century Gothic" panose="020B0502020202020204" pitchFamily="34" charset="0"/>
              </a:rPr>
              <a:t>the fungus </a:t>
            </a:r>
            <a:r>
              <a:rPr lang="en-GB" sz="2400" i="1">
                <a:latin typeface="Century Gothic" panose="020B0502020202020204" pitchFamily="34" charset="0"/>
              </a:rPr>
              <a:t>fusarium</a:t>
            </a:r>
            <a:endParaRPr lang="en-GB" sz="2400" dirty="0">
              <a:latin typeface="Century Gothic" panose="020B0502020202020204" pitchFamily="34" charset="0"/>
            </a:endParaRPr>
          </a:p>
          <a:p>
            <a:pPr marL="457200" indent="-457200" algn="just">
              <a:buFont typeface="Wingdings" pitchFamily="2" charset="2"/>
              <a:buChar char="q"/>
            </a:pPr>
            <a:r>
              <a:rPr lang="en-GB" sz="2400" dirty="0">
                <a:latin typeface="Century Gothic" panose="020B0502020202020204" pitchFamily="34" charset="0"/>
              </a:rPr>
              <a:t>C. Bacteria that are used to produce insulin</a:t>
            </a:r>
          </a:p>
          <a:p>
            <a:pPr marL="457200" indent="-457200" algn="just"/>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pPr algn="just"/>
            <a:r>
              <a:rPr lang="en-US" dirty="0">
                <a:latin typeface="Century Gothic" panose="020B0502020202020204" pitchFamily="34" charset="0"/>
              </a:rPr>
              <a:t>Answer the questions below.</a:t>
            </a: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24556F01-6A29-4B12-813D-FC2763FA51E9}"/>
              </a:ext>
            </a:extLst>
          </p:cNvPr>
          <p:cNvSpPr txBox="1"/>
          <p:nvPr/>
        </p:nvSpPr>
        <p:spPr>
          <a:xfrm>
            <a:off x="439449" y="865766"/>
            <a:ext cx="530915" cy="646331"/>
          </a:xfrm>
          <a:prstGeom prst="rect">
            <a:avLst/>
          </a:prstGeom>
          <a:noFill/>
        </p:spPr>
        <p:txBody>
          <a:bodyPr wrap="none" rtlCol="0">
            <a:spAutoFit/>
          </a:bodyPr>
          <a:lstStyle/>
          <a:p>
            <a:pPr algn="just"/>
            <a:r>
              <a:rPr lang="en-GB" sz="3600" b="1" dirty="0">
                <a:solidFill>
                  <a:schemeClr val="accent1"/>
                </a:solidFill>
              </a:rPr>
              <a:t>✓</a:t>
            </a:r>
          </a:p>
        </p:txBody>
      </p:sp>
      <p:sp>
        <p:nvSpPr>
          <p:cNvPr id="8" name="TextBox 7">
            <a:extLst>
              <a:ext uri="{FF2B5EF4-FFF2-40B4-BE49-F238E27FC236}">
                <a16:creationId xmlns:a16="http://schemas.microsoft.com/office/drawing/2014/main" id="{D8143DBA-4B7C-4669-BFC8-191CBC740CA7}"/>
              </a:ext>
            </a:extLst>
          </p:cNvPr>
          <p:cNvSpPr txBox="1"/>
          <p:nvPr/>
        </p:nvSpPr>
        <p:spPr>
          <a:xfrm>
            <a:off x="439448" y="3429000"/>
            <a:ext cx="530915" cy="646331"/>
          </a:xfrm>
          <a:prstGeom prst="rect">
            <a:avLst/>
          </a:prstGeom>
          <a:noFill/>
        </p:spPr>
        <p:txBody>
          <a:bodyPr wrap="none" rtlCol="0">
            <a:spAutoFit/>
          </a:bodyPr>
          <a:lstStyle/>
          <a:p>
            <a:pPr algn="just"/>
            <a:r>
              <a:rPr lang="en-GB" sz="3600" b="1" dirty="0">
                <a:solidFill>
                  <a:schemeClr val="accent1"/>
                </a:solidFill>
              </a:rPr>
              <a:t>✓</a:t>
            </a:r>
            <a:endParaRPr lang="en-GB" sz="3600" b="1">
              <a:solidFill>
                <a:schemeClr val="accent1"/>
              </a:solidFill>
            </a:endParaRPr>
          </a:p>
        </p:txBody>
      </p:sp>
      <p:sp>
        <p:nvSpPr>
          <p:cNvPr id="9" name="TextBox 8">
            <a:extLst>
              <a:ext uri="{FF2B5EF4-FFF2-40B4-BE49-F238E27FC236}">
                <a16:creationId xmlns:a16="http://schemas.microsoft.com/office/drawing/2014/main" id="{7397A278-FF47-4411-9FD6-59CA8F7B744E}"/>
              </a:ext>
            </a:extLst>
          </p:cNvPr>
          <p:cNvSpPr txBox="1"/>
          <p:nvPr/>
        </p:nvSpPr>
        <p:spPr>
          <a:xfrm>
            <a:off x="433830" y="4924579"/>
            <a:ext cx="530915" cy="646331"/>
          </a:xfrm>
          <a:prstGeom prst="rect">
            <a:avLst/>
          </a:prstGeom>
          <a:noFill/>
        </p:spPr>
        <p:txBody>
          <a:bodyPr wrap="none" rtlCol="0">
            <a:spAutoFit/>
          </a:bodyPr>
          <a:lstStyle/>
          <a:p>
            <a:pPr algn="just"/>
            <a:r>
              <a:rPr lang="en-GB" sz="3600" b="1" dirty="0">
                <a:solidFill>
                  <a:schemeClr val="accent1"/>
                </a:solidFill>
              </a:rPr>
              <a:t>✓</a:t>
            </a:r>
            <a:endParaRPr lang="en-GB" sz="3600" b="1">
              <a:solidFill>
                <a:schemeClr val="accent1"/>
              </a:solidFill>
            </a:endParaRP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958193264"/>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B3.2.8</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66E9-2E2C-CAE4-627B-6829E2B62ECE}"/>
              </a:ext>
            </a:extLst>
          </p:cNvPr>
          <p:cNvPicPr>
            <a:picLocks noChangeAspect="1"/>
          </p:cNvPicPr>
          <p:nvPr/>
        </p:nvPicPr>
        <p:blipFill>
          <a:blip r:embed="rId3"/>
          <a:stretch>
            <a:fillRect/>
          </a:stretch>
        </p:blipFill>
        <p:spPr>
          <a:xfrm>
            <a:off x="5470385" y="27112"/>
            <a:ext cx="7371144" cy="5040832"/>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B3.2.8</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755058"/>
            <a:ext cx="6456587" cy="777941"/>
          </a:xfrm>
        </p:spPr>
        <p:txBody>
          <a:bodyPr/>
          <a:lstStyle/>
          <a:p>
            <a:r>
              <a:rPr lang="en-US" dirty="0">
                <a:latin typeface="Century Gothic" panose="020B0502020202020204" pitchFamily="34" charset="0"/>
              </a:rPr>
              <a:t>Taking It Further: Farming and Biotechnology</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12/04/2024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11370264" y="1885307"/>
            <a:ext cx="837234" cy="432292"/>
          </a:xfrm>
          <a:prstGeom prst="rect">
            <a:avLst/>
          </a:prstGeom>
        </p:spPr>
      </p:pic>
      <p:pic>
        <p:nvPicPr>
          <p:cNvPr id="14" name="Picture 13">
            <a:extLst>
              <a:ext uri="{FF2B5EF4-FFF2-40B4-BE49-F238E27FC236}">
                <a16:creationId xmlns:a16="http://schemas.microsoft.com/office/drawing/2014/main" id="{A1F79DBD-6263-7EE0-0858-8232DE940110}"/>
              </a:ext>
            </a:extLst>
          </p:cNvPr>
          <p:cNvPicPr>
            <a:picLocks noChangeAspect="1"/>
          </p:cNvPicPr>
          <p:nvPr/>
        </p:nvPicPr>
        <p:blipFill>
          <a:blip r:embed="rId5"/>
          <a:stretch>
            <a:fillRect/>
          </a:stretch>
        </p:blipFill>
        <p:spPr>
          <a:xfrm>
            <a:off x="10421454" y="5069482"/>
            <a:ext cx="1054990" cy="1087802"/>
          </a:xfrm>
          <a:prstGeom prst="rect">
            <a:avLst/>
          </a:prstGeom>
        </p:spPr>
      </p:pic>
      <p:sp>
        <p:nvSpPr>
          <p:cNvPr id="16" name="TextBox 15">
            <a:extLst>
              <a:ext uri="{FF2B5EF4-FFF2-40B4-BE49-F238E27FC236}">
                <a16:creationId xmlns:a16="http://schemas.microsoft.com/office/drawing/2014/main" id="{55A61230-D685-8488-6EBD-3113E9A42BF8}"/>
              </a:ext>
            </a:extLst>
          </p:cNvPr>
          <p:cNvSpPr txBox="1"/>
          <p:nvPr/>
        </p:nvSpPr>
        <p:spPr>
          <a:xfrm>
            <a:off x="252154" y="4464720"/>
            <a:ext cx="6094857" cy="2339102"/>
          </a:xfrm>
          <a:prstGeom prst="rect">
            <a:avLst/>
          </a:prstGeom>
          <a:noFill/>
        </p:spPr>
        <p:txBody>
          <a:bodyPr wrap="square" rtlCol="0">
            <a:spAutoFit/>
          </a:bodyPr>
          <a:lstStyle/>
          <a:p>
            <a:r>
              <a:rPr lang="en-US" dirty="0">
                <a:latin typeface="Century Gothic" panose="020B0502020202020204" pitchFamily="34" charset="0"/>
              </a:rPr>
              <a:t>B3.2.1 Prior Knowledge Review</a:t>
            </a:r>
          </a:p>
          <a:p>
            <a:r>
              <a:rPr lang="en-US" dirty="0">
                <a:latin typeface="Century Gothic" panose="020B0502020202020204" pitchFamily="34" charset="0"/>
              </a:rPr>
              <a:t>B3.2.2 Biodiversity</a:t>
            </a:r>
          </a:p>
          <a:p>
            <a:r>
              <a:rPr lang="en-US" dirty="0">
                <a:latin typeface="Century Gothic" panose="020B0502020202020204" pitchFamily="34" charset="0"/>
              </a:rPr>
              <a:t>B3.2.3 How Humans Affect Biodiversity</a:t>
            </a:r>
          </a:p>
          <a:p>
            <a:r>
              <a:rPr lang="en-US" dirty="0">
                <a:latin typeface="Century Gothic" panose="020B0502020202020204" pitchFamily="34" charset="0"/>
              </a:rPr>
              <a:t>B3.2.4 How Humans can Preserve Biodiversity</a:t>
            </a:r>
          </a:p>
          <a:p>
            <a:r>
              <a:rPr lang="en-US" dirty="0">
                <a:latin typeface="Century Gothic" panose="020B0502020202020204" pitchFamily="34" charset="0"/>
              </a:rPr>
              <a:t>B3.2.5 The Effect of Pollution on Biodiversity</a:t>
            </a:r>
          </a:p>
          <a:p>
            <a:r>
              <a:rPr lang="en-US" dirty="0">
                <a:latin typeface="Century Gothic" panose="020B0502020202020204" pitchFamily="34" charset="0"/>
              </a:rPr>
              <a:t>B3.2.6 Global Warming</a:t>
            </a:r>
          </a:p>
          <a:p>
            <a:r>
              <a:rPr lang="en-US" dirty="0">
                <a:latin typeface="Century Gothic" panose="020B0502020202020204" pitchFamily="34" charset="0"/>
              </a:rPr>
              <a:t>B3.2.7 Taking It Further: Pyramids of Biomass</a:t>
            </a:r>
          </a:p>
          <a:p>
            <a:endParaRPr lang="en-US" dirty="0">
              <a:latin typeface="Century Gothic" panose="020B0502020202020204" pitchFamily="34" charset="0"/>
            </a:endParaRPr>
          </a:p>
        </p:txBody>
      </p:sp>
      <p:sp>
        <p:nvSpPr>
          <p:cNvPr id="17" name="TextBox 16">
            <a:extLst>
              <a:ext uri="{FF2B5EF4-FFF2-40B4-BE49-F238E27FC236}">
                <a16:creationId xmlns:a16="http://schemas.microsoft.com/office/drawing/2014/main" id="{60BBFB99-2590-B88F-3EFC-4500233EE6E6}"/>
              </a:ext>
            </a:extLst>
          </p:cNvPr>
          <p:cNvSpPr txBox="1"/>
          <p:nvPr/>
        </p:nvSpPr>
        <p:spPr>
          <a:xfrm>
            <a:off x="5511474" y="4469225"/>
            <a:ext cx="5116229" cy="984885"/>
          </a:xfrm>
          <a:prstGeom prst="rect">
            <a:avLst/>
          </a:prstGeom>
          <a:noFill/>
        </p:spPr>
        <p:txBody>
          <a:bodyPr wrap="square" rtlCol="0">
            <a:spAutoFit/>
          </a:bodyPr>
          <a:lstStyle/>
          <a:p>
            <a:pPr marL="285750" indent="-285750">
              <a:buFont typeface="Wingdings" pitchFamily="2" charset="2"/>
              <a:buChar char="Ø"/>
            </a:pPr>
            <a:r>
              <a:rPr lang="en-US" sz="2000" b="1" dirty="0">
                <a:latin typeface="Century Gothic" panose="020B0502020202020204" pitchFamily="34" charset="0"/>
              </a:rPr>
              <a:t>B3.2.8 Taking It Further: Farming and Biotechnology</a:t>
            </a:r>
          </a:p>
          <a:p>
            <a:r>
              <a:rPr lang="en-US" dirty="0">
                <a:latin typeface="Century Gothic" panose="020B0502020202020204" pitchFamily="34" charset="0"/>
              </a:rPr>
              <a:t>B3.2.9 Taking It Further: Food Security</a:t>
            </a:r>
          </a:p>
        </p:txBody>
      </p:sp>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3046988"/>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methods used to maintain fish stocks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how intensive farming methods increase biomass efficiency transfer</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an application of biotechnology in food production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472460"/>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364805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biotechnology</a:t>
            </a:r>
          </a:p>
        </p:txBody>
      </p:sp>
      <p:sp>
        <p:nvSpPr>
          <p:cNvPr id="13" name="Rectangle 12">
            <a:extLst>
              <a:ext uri="{FF2B5EF4-FFF2-40B4-BE49-F238E27FC236}">
                <a16:creationId xmlns:a16="http://schemas.microsoft.com/office/drawing/2014/main" id="{3E876D59-91E6-364D-B1C6-8965DED5E5DB}"/>
              </a:ext>
            </a:extLst>
          </p:cNvPr>
          <p:cNvSpPr/>
          <p:nvPr/>
        </p:nvSpPr>
        <p:spPr>
          <a:xfrm>
            <a:off x="4699044" y="4887555"/>
            <a:ext cx="364805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intensive farming</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efficiency</a:t>
            </a:r>
          </a:p>
        </p:txBody>
      </p:sp>
      <p:sp>
        <p:nvSpPr>
          <p:cNvPr id="16" name="Rectangle 15">
            <a:extLst>
              <a:ext uri="{FF2B5EF4-FFF2-40B4-BE49-F238E27FC236}">
                <a16:creationId xmlns:a16="http://schemas.microsoft.com/office/drawing/2014/main" id="{36C1B06E-41BD-2A49-8B6F-C85CDC3A539D}"/>
              </a:ext>
            </a:extLst>
          </p:cNvPr>
          <p:cNvSpPr/>
          <p:nvPr/>
        </p:nvSpPr>
        <p:spPr>
          <a:xfrm>
            <a:off x="5783324" y="5755169"/>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quota</a:t>
            </a:r>
          </a:p>
        </p:txBody>
      </p:sp>
    </p:spTree>
    <p:extLst>
      <p:ext uri="{BB962C8B-B14F-4D97-AF65-F5344CB8AC3E}">
        <p14:creationId xmlns:p14="http://schemas.microsoft.com/office/powerpoint/2010/main" val="332945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06;p2">
            <a:extLst>
              <a:ext uri="{FF2B5EF4-FFF2-40B4-BE49-F238E27FC236}">
                <a16:creationId xmlns:a16="http://schemas.microsoft.com/office/drawing/2014/main" id="{B1AEC0DC-2BF2-4DB8-98A1-09047ADAC277}"/>
              </a:ext>
            </a:extLst>
          </p:cNvPr>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10" name="Title 1">
            <a:extLst>
              <a:ext uri="{FF2B5EF4-FFF2-40B4-BE49-F238E27FC236}">
                <a16:creationId xmlns:a16="http://schemas.microsoft.com/office/drawing/2014/main" id="{B9D703D7-8176-4188-8015-52B0ECDC6894}"/>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Text&#10;&#10;Description automatically generated">
            <a:extLst>
              <a:ext uri="{FF2B5EF4-FFF2-40B4-BE49-F238E27FC236}">
                <a16:creationId xmlns:a16="http://schemas.microsoft.com/office/drawing/2014/main" id="{C8557939-776E-8C77-7EBD-71BD5D687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938" y="4212102"/>
            <a:ext cx="4536902" cy="2552007"/>
          </a:xfrm>
          <a:prstGeom prst="rect">
            <a:avLst/>
          </a:prstGeom>
          <a:ln>
            <a:solidFill>
              <a:schemeClr val="tx1"/>
            </a:solidFill>
          </a:ln>
        </p:spPr>
      </p:pic>
    </p:spTree>
    <p:extLst>
      <p:ext uri="{BB962C8B-B14F-4D97-AF65-F5344CB8AC3E}">
        <p14:creationId xmlns:p14="http://schemas.microsoft.com/office/powerpoint/2010/main" val="423569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9999" y="752515"/>
            <a:ext cx="6723333" cy="5909310"/>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r>
              <a:rPr lang="en-GB" sz="2400" dirty="0">
                <a:latin typeface="Century Gothic" panose="020B0502020202020204" pitchFamily="34" charset="0"/>
              </a:rPr>
              <a:t>Efficiency of biomass transfers can be improved by </a:t>
            </a:r>
            <a:r>
              <a:rPr lang="en-GB" sz="2400" b="1" dirty="0">
                <a:latin typeface="Century Gothic" panose="020B0502020202020204" pitchFamily="34" charset="0"/>
              </a:rPr>
              <a:t>restricting energy transfer</a:t>
            </a:r>
            <a:r>
              <a:rPr lang="en-GB" sz="2400" dirty="0">
                <a:latin typeface="Century Gothic" panose="020B0502020202020204" pitchFamily="34" charset="0"/>
              </a:rPr>
              <a:t> from food animals by using </a:t>
            </a:r>
            <a:r>
              <a:rPr lang="en-GB" sz="2400" b="1" dirty="0">
                <a:latin typeface="Century Gothic" panose="020B0502020202020204" pitchFamily="34" charset="0"/>
              </a:rPr>
              <a:t>intensive farming </a:t>
            </a:r>
            <a:r>
              <a:rPr lang="en-GB" sz="2400" dirty="0">
                <a:latin typeface="Century Gothic" panose="020B0502020202020204" pitchFamily="34" charset="0"/>
              </a:rPr>
              <a:t>methods.</a:t>
            </a:r>
          </a:p>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This includes:</a:t>
            </a:r>
          </a:p>
          <a:p>
            <a:pPr marL="342900" indent="-342900">
              <a:buFont typeface="Arial" panose="020B0604020202020204" pitchFamily="34" charset="0"/>
              <a:buChar char="•"/>
            </a:pPr>
            <a:r>
              <a:rPr lang="en-GB" sz="2400" dirty="0">
                <a:latin typeface="Century Gothic" panose="020B0502020202020204" pitchFamily="34" charset="0"/>
              </a:rPr>
              <a:t>Limiting animals </a:t>
            </a:r>
            <a:r>
              <a:rPr lang="en-GB" sz="2400" b="1" dirty="0">
                <a:latin typeface="Century Gothic" panose="020B0502020202020204" pitchFamily="34" charset="0"/>
              </a:rPr>
              <a:t>movement</a:t>
            </a:r>
          </a:p>
          <a:p>
            <a:pPr marL="342900" indent="-342900">
              <a:buFont typeface="Arial" panose="020B0604020202020204" pitchFamily="34" charset="0"/>
              <a:buChar char="•"/>
            </a:pPr>
            <a:r>
              <a:rPr lang="en-GB" sz="2400" dirty="0">
                <a:latin typeface="Century Gothic" panose="020B0502020202020204" pitchFamily="34" charset="0"/>
              </a:rPr>
              <a:t>Controlling the </a:t>
            </a:r>
            <a:r>
              <a:rPr lang="en-GB" sz="2400" b="1" dirty="0">
                <a:latin typeface="Century Gothic" panose="020B0502020202020204" pitchFamily="34" charset="0"/>
              </a:rPr>
              <a:t>temperature</a:t>
            </a:r>
            <a:r>
              <a:rPr lang="en-GB" sz="2400" dirty="0">
                <a:latin typeface="Century Gothic" panose="020B0502020202020204" pitchFamily="34" charset="0"/>
              </a:rPr>
              <a:t> of the surroundings</a:t>
            </a:r>
          </a:p>
          <a:p>
            <a:pPr marL="342900" indent="-342900">
              <a:buFont typeface="Arial" panose="020B0604020202020204" pitchFamily="34" charset="0"/>
              <a:buChar char="•"/>
            </a:pPr>
            <a:r>
              <a:rPr lang="en-GB" sz="2400" dirty="0">
                <a:latin typeface="Century Gothic" panose="020B0502020202020204" pitchFamily="34" charset="0"/>
              </a:rPr>
              <a:t>Feeding animals </a:t>
            </a:r>
            <a:r>
              <a:rPr lang="en-GB" sz="2400" b="1" dirty="0">
                <a:latin typeface="Century Gothic" panose="020B0502020202020204" pitchFamily="34" charset="0"/>
              </a:rPr>
              <a:t>high protein </a:t>
            </a:r>
            <a:r>
              <a:rPr lang="en-GB" sz="2400" dirty="0">
                <a:latin typeface="Century Gothic" panose="020B0502020202020204" pitchFamily="34" charset="0"/>
              </a:rPr>
              <a:t>diets</a:t>
            </a:r>
          </a:p>
          <a:p>
            <a:endParaRPr lang="en-GB" sz="2400" dirty="0">
              <a:latin typeface="Century Gothic" panose="020B0502020202020204" pitchFamily="34" charset="0"/>
            </a:endParaRPr>
          </a:p>
          <a:p>
            <a:r>
              <a:rPr lang="en-GB" sz="2400" dirty="0">
                <a:latin typeface="Century Gothic" panose="020B0502020202020204" pitchFamily="34" charset="0"/>
              </a:rPr>
              <a:t>Issues with intensive farming:</a:t>
            </a:r>
          </a:p>
          <a:p>
            <a:pPr marL="342900" indent="-342900">
              <a:buFont typeface="Arial" panose="020B0604020202020204" pitchFamily="34" charset="0"/>
              <a:buChar char="•"/>
            </a:pPr>
            <a:r>
              <a:rPr lang="en-GB" sz="2400" dirty="0">
                <a:latin typeface="Century Gothic" panose="020B0502020202020204" pitchFamily="34" charset="0"/>
              </a:rPr>
              <a:t>Ethical objections</a:t>
            </a:r>
          </a:p>
          <a:p>
            <a:pPr marL="342900" indent="-342900">
              <a:buFont typeface="Arial" panose="020B0604020202020204" pitchFamily="34" charset="0"/>
              <a:buChar char="•"/>
            </a:pPr>
            <a:r>
              <a:rPr lang="en-GB" sz="2400" dirty="0">
                <a:latin typeface="Century Gothic" panose="020B0502020202020204" pitchFamily="34" charset="0"/>
              </a:rPr>
              <a:t>Overuse of antibiotics </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Intensive farming</a:t>
            </a:r>
          </a:p>
        </p:txBody>
      </p:sp>
      <p:pic>
        <p:nvPicPr>
          <p:cNvPr id="17" name="Picture 16">
            <a:extLst>
              <a:ext uri="{FF2B5EF4-FFF2-40B4-BE49-F238E27FC236}">
                <a16:creationId xmlns:a16="http://schemas.microsoft.com/office/drawing/2014/main" id="{C7261C48-394A-3749-8DD6-6EF101AB5673}"/>
              </a:ext>
            </a:extLst>
          </p:cNvPr>
          <p:cNvPicPr>
            <a:picLocks noChangeAspect="1"/>
          </p:cNvPicPr>
          <p:nvPr/>
        </p:nvPicPr>
        <p:blipFill>
          <a:blip r:embed="rId3"/>
          <a:stretch>
            <a:fillRect/>
          </a:stretch>
        </p:blipFill>
        <p:spPr>
          <a:xfrm>
            <a:off x="7513776" y="460455"/>
            <a:ext cx="3485079" cy="2323386"/>
          </a:xfrm>
          <a:prstGeom prst="rect">
            <a:avLst/>
          </a:prstGeom>
        </p:spPr>
      </p:pic>
      <p:pic>
        <p:nvPicPr>
          <p:cNvPr id="18" name="Picture 17">
            <a:extLst>
              <a:ext uri="{FF2B5EF4-FFF2-40B4-BE49-F238E27FC236}">
                <a16:creationId xmlns:a16="http://schemas.microsoft.com/office/drawing/2014/main" id="{EE094A70-CB4A-FE4D-9DCF-5C5779B1EDF8}"/>
              </a:ext>
            </a:extLst>
          </p:cNvPr>
          <p:cNvPicPr>
            <a:picLocks noChangeAspect="1"/>
          </p:cNvPicPr>
          <p:nvPr/>
        </p:nvPicPr>
        <p:blipFill>
          <a:blip r:embed="rId4"/>
          <a:stretch>
            <a:fillRect/>
          </a:stretch>
        </p:blipFill>
        <p:spPr>
          <a:xfrm>
            <a:off x="7513776" y="3594494"/>
            <a:ext cx="3485079" cy="2627243"/>
          </a:xfrm>
          <a:prstGeom prst="rect">
            <a:avLst/>
          </a:prstGeom>
        </p:spPr>
      </p:pic>
      <p:cxnSp>
        <p:nvCxnSpPr>
          <p:cNvPr id="6" name="Straight Connector 5">
            <a:extLst>
              <a:ext uri="{FF2B5EF4-FFF2-40B4-BE49-F238E27FC236}">
                <a16:creationId xmlns:a16="http://schemas.microsoft.com/office/drawing/2014/main" id="{991EF04C-99DA-4213-BB09-CC2B45EA383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85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948690"/>
            <a:ext cx="5901440" cy="4431983"/>
          </a:xfrm>
          <a:prstGeom prst="rect">
            <a:avLst/>
          </a:prstGeom>
          <a:noFill/>
        </p:spPr>
        <p:txBody>
          <a:bodyPr wrap="square" lIns="0" tIns="0" rIns="0" bIns="0" rtlCol="0">
            <a:spAutoFit/>
          </a:bodyPr>
          <a:lstStyle/>
          <a:p>
            <a:r>
              <a:rPr lang="en-GB" sz="2400">
                <a:latin typeface="Century Gothic" panose="020B0502020202020204" pitchFamily="34" charset="0"/>
              </a:rPr>
              <a:t>Fish stocks in the ocean are </a:t>
            </a:r>
            <a:r>
              <a:rPr lang="en-GB" sz="2400" b="1">
                <a:latin typeface="Century Gothic" panose="020B0502020202020204" pitchFamily="34" charset="0"/>
              </a:rPr>
              <a:t>declining</a:t>
            </a:r>
          </a:p>
          <a:p>
            <a:endParaRPr lang="en-GB" sz="2400" b="1">
              <a:latin typeface="Century Gothic" panose="020B0502020202020204" pitchFamily="34" charset="0"/>
            </a:endParaRPr>
          </a:p>
          <a:p>
            <a:endParaRPr lang="en-GB" sz="2400">
              <a:latin typeface="Century Gothic" panose="020B0502020202020204" pitchFamily="34" charset="0"/>
            </a:endParaRPr>
          </a:p>
          <a:p>
            <a:r>
              <a:rPr lang="en-GB" sz="2400">
                <a:latin typeface="Century Gothic" panose="020B0502020202020204" pitchFamily="34" charset="0"/>
              </a:rPr>
              <a:t>Fish populations must be sustainable otherwise species may disappear</a:t>
            </a:r>
          </a:p>
          <a:p>
            <a:endParaRPr lang="en-GB" sz="2400">
              <a:latin typeface="Century Gothic" panose="020B0502020202020204" pitchFamily="34" charset="0"/>
            </a:endParaRPr>
          </a:p>
          <a:p>
            <a:endParaRPr lang="en-GB" sz="2400">
              <a:latin typeface="Century Gothic" panose="020B0502020202020204" pitchFamily="34" charset="0"/>
            </a:endParaRPr>
          </a:p>
          <a:p>
            <a:r>
              <a:rPr lang="en-GB" sz="2400">
                <a:latin typeface="Century Gothic" panose="020B0502020202020204" pitchFamily="34" charset="0"/>
              </a:rPr>
              <a:t>Actions to help conserve ocean fish stocks include:</a:t>
            </a:r>
          </a:p>
          <a:p>
            <a:pPr marL="342900" indent="-342900">
              <a:buFont typeface="Arial" panose="020B0604020202020204" pitchFamily="34" charset="0"/>
              <a:buChar char="•"/>
            </a:pPr>
            <a:r>
              <a:rPr lang="en-GB" sz="2400">
                <a:latin typeface="Century Gothic" panose="020B0502020202020204" pitchFamily="34" charset="0"/>
              </a:rPr>
              <a:t>Control of </a:t>
            </a:r>
            <a:r>
              <a:rPr lang="en-GB" sz="2400" b="1">
                <a:latin typeface="Century Gothic" panose="020B0502020202020204" pitchFamily="34" charset="0"/>
              </a:rPr>
              <a:t>net size</a:t>
            </a:r>
          </a:p>
          <a:p>
            <a:pPr marL="342900" indent="-342900">
              <a:buFont typeface="Arial" panose="020B0604020202020204" pitchFamily="34" charset="0"/>
              <a:buChar char="•"/>
            </a:pPr>
            <a:r>
              <a:rPr lang="en-GB" sz="2400">
                <a:latin typeface="Century Gothic" panose="020B0502020202020204" pitchFamily="34" charset="0"/>
              </a:rPr>
              <a:t>Fishing </a:t>
            </a:r>
            <a:r>
              <a:rPr lang="en-GB" sz="2400" b="1">
                <a:latin typeface="Century Gothic" panose="020B0502020202020204" pitchFamily="34" charset="0"/>
              </a:rPr>
              <a:t>quotas</a:t>
            </a:r>
          </a:p>
          <a:p>
            <a:endParaRPr lang="en-GB" sz="240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Fishing</a:t>
            </a:r>
          </a:p>
        </p:txBody>
      </p:sp>
      <p:cxnSp>
        <p:nvCxnSpPr>
          <p:cNvPr id="9" name="Straight Connector 8">
            <a:extLst>
              <a:ext uri="{FF2B5EF4-FFF2-40B4-BE49-F238E27FC236}">
                <a16:creationId xmlns:a16="http://schemas.microsoft.com/office/drawing/2014/main" id="{B7C34BA7-C7E1-4330-ADA6-6CB20BD6CCB6}"/>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92A36A8-79A7-1A93-A374-E6D71291F6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7167" y="415957"/>
            <a:ext cx="4546848" cy="2748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shing Nets Sea - Free photo on Pixabay">
            <a:extLst>
              <a:ext uri="{FF2B5EF4-FFF2-40B4-BE49-F238E27FC236}">
                <a16:creationId xmlns:a16="http://schemas.microsoft.com/office/drawing/2014/main" id="{23F6BF63-5DC2-F356-71AE-A2C2354D4A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182" y="3580638"/>
            <a:ext cx="4265554" cy="283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034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9999" y="719999"/>
            <a:ext cx="10619999" cy="5700600"/>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Answer the following questions:</a:t>
            </a:r>
          </a:p>
          <a:p>
            <a:pPr>
              <a:lnSpc>
                <a:spcPct val="150000"/>
              </a:lnSpc>
            </a:pPr>
            <a:r>
              <a:rPr lang="en-GB" dirty="0">
                <a:latin typeface="Century Gothic" panose="020B0502020202020204" pitchFamily="34" charset="0"/>
              </a:rPr>
              <a:t> </a:t>
            </a: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State two methods used to restrict energy transfer from food animals</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State an advantage and a disadvantage of intensive farming methods</a:t>
            </a: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endParaRPr lang="en-GB" sz="2400" dirty="0">
              <a:latin typeface="Century Gothic" panose="020B0502020202020204" pitchFamily="34" charset="0"/>
            </a:endParaRPr>
          </a:p>
          <a:p>
            <a:pPr marL="457200" indent="-457200">
              <a:buFont typeface="+mj-lt"/>
              <a:buAutoNum type="alphaLcPeriod"/>
            </a:pPr>
            <a:r>
              <a:rPr lang="en-GB" sz="2400" dirty="0">
                <a:latin typeface="Century Gothic" panose="020B0502020202020204" pitchFamily="34" charset="0"/>
              </a:rPr>
              <a:t>State two methods used to conserve fish stocks</a:t>
            </a:r>
          </a:p>
          <a:p>
            <a:pPr>
              <a:lnSpc>
                <a:spcPct val="150000"/>
              </a:lnSpc>
            </a:pPr>
            <a:endParaRPr lang="en-GB" sz="2400" dirty="0">
              <a:latin typeface="Century Gothic" panose="020B0502020202020204" pitchFamily="34" charset="0"/>
            </a:endParaRPr>
          </a:p>
          <a:p>
            <a:pPr>
              <a:lnSpc>
                <a:spcPct val="150000"/>
              </a:lnSpc>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r>
              <a:rPr lang="en-GB" b="0" dirty="0">
                <a:latin typeface="Century Gothic" panose="020B0502020202020204" pitchFamily="34" charset="0"/>
              </a:rPr>
              <a:t>  </a:t>
            </a:r>
            <a:endParaRPr lang="en-GB" dirty="0">
              <a:latin typeface="Century Gothic" panose="020B0502020202020204" pitchFamily="34" charset="0"/>
            </a:endParaRPr>
          </a:p>
        </p:txBody>
      </p:sp>
      <p:sp>
        <p:nvSpPr>
          <p:cNvPr id="25" name="Rectangle 24">
            <a:extLst>
              <a:ext uri="{FF2B5EF4-FFF2-40B4-BE49-F238E27FC236}">
                <a16:creationId xmlns:a16="http://schemas.microsoft.com/office/drawing/2014/main" id="{18FD7778-9A86-F94F-B8D3-11C22E1AB51B}"/>
              </a:ext>
            </a:extLst>
          </p:cNvPr>
          <p:cNvSpPr/>
          <p:nvPr/>
        </p:nvSpPr>
        <p:spPr>
          <a:xfrm>
            <a:off x="1032002" y="2101630"/>
            <a:ext cx="1012799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Limiting movement, controlling the temperature of surroundings </a:t>
            </a:r>
          </a:p>
        </p:txBody>
      </p:sp>
      <p:sp>
        <p:nvSpPr>
          <p:cNvPr id="4" name="Rectangle 3">
            <a:extLst>
              <a:ext uri="{FF2B5EF4-FFF2-40B4-BE49-F238E27FC236}">
                <a16:creationId xmlns:a16="http://schemas.microsoft.com/office/drawing/2014/main" id="{86E28C87-E749-2E4A-B2EF-C74A9E045414}"/>
              </a:ext>
            </a:extLst>
          </p:cNvPr>
          <p:cNvSpPr/>
          <p:nvPr/>
        </p:nvSpPr>
        <p:spPr>
          <a:xfrm>
            <a:off x="5974813" y="3244334"/>
            <a:ext cx="248786" cy="369332"/>
          </a:xfrm>
          <a:prstGeom prst="rect">
            <a:avLst/>
          </a:prstGeom>
        </p:spPr>
        <p:txBody>
          <a:bodyPr wrap="none">
            <a:spAutoFit/>
          </a:bodyPr>
          <a:lstStyle/>
          <a:p>
            <a:r>
              <a:rPr lang="en-GB" dirty="0">
                <a:solidFill>
                  <a:srgbClr val="000000"/>
                </a:solidFill>
                <a:latin typeface="Century Gothic" panose="020B0502020202020204" pitchFamily="34" charset="0"/>
              </a:rPr>
              <a:t> </a:t>
            </a:r>
            <a:endParaRPr lang="en-GB" dirty="0">
              <a:latin typeface="Century Gothic" panose="020B0502020202020204" pitchFamily="34" charset="0"/>
            </a:endParaRPr>
          </a:p>
        </p:txBody>
      </p:sp>
      <p:sp>
        <p:nvSpPr>
          <p:cNvPr id="30" name="Rectangle 29">
            <a:extLst>
              <a:ext uri="{FF2B5EF4-FFF2-40B4-BE49-F238E27FC236}">
                <a16:creationId xmlns:a16="http://schemas.microsoft.com/office/drawing/2014/main" id="{304A2078-C68E-4149-9B4E-E5F39AEB6089}"/>
              </a:ext>
            </a:extLst>
          </p:cNvPr>
          <p:cNvSpPr/>
          <p:nvPr/>
        </p:nvSpPr>
        <p:spPr>
          <a:xfrm>
            <a:off x="1032002" y="3522450"/>
            <a:ext cx="10127996" cy="1107996"/>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Advantage – less energy wasted in life processes, more efficient &amp; cost effective</a:t>
            </a:r>
          </a:p>
          <a:p>
            <a:r>
              <a:rPr lang="en-GB" sz="2400" b="1" dirty="0">
                <a:solidFill>
                  <a:schemeClr val="accent1"/>
                </a:solidFill>
                <a:latin typeface="Century Gothic" panose="020B0502020202020204" pitchFamily="34" charset="0"/>
              </a:rPr>
              <a:t>Disadvantage – inhumane conditions, force feeding animals</a:t>
            </a:r>
          </a:p>
        </p:txBody>
      </p:sp>
      <p:sp>
        <p:nvSpPr>
          <p:cNvPr id="31" name="Rectangle 30">
            <a:extLst>
              <a:ext uri="{FF2B5EF4-FFF2-40B4-BE49-F238E27FC236}">
                <a16:creationId xmlns:a16="http://schemas.microsoft.com/office/drawing/2014/main" id="{5DF9C1C3-81A8-304E-8EFB-5CD210A7BE4F}"/>
              </a:ext>
            </a:extLst>
          </p:cNvPr>
          <p:cNvSpPr/>
          <p:nvPr/>
        </p:nvSpPr>
        <p:spPr>
          <a:xfrm>
            <a:off x="1032002" y="5340856"/>
            <a:ext cx="7725918"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Controlling net size and sing fishing quotas</a:t>
            </a:r>
          </a:p>
        </p:txBody>
      </p:sp>
    </p:spTree>
    <p:extLst>
      <p:ext uri="{BB962C8B-B14F-4D97-AF65-F5344CB8AC3E}">
        <p14:creationId xmlns:p14="http://schemas.microsoft.com/office/powerpoint/2010/main" val="2009933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992853" y="-576932"/>
            <a:ext cx="9401725" cy="7011180"/>
          </a:xfrm>
          <a:prstGeom prst="rect">
            <a:avLst/>
          </a:prstGeom>
        </p:spPr>
      </p:pic>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What do you think?</a:t>
            </a:r>
          </a:p>
        </p:txBody>
      </p:sp>
      <p:sp>
        <p:nvSpPr>
          <p:cNvPr id="4" name="TextBox 3">
            <a:extLst>
              <a:ext uri="{FF2B5EF4-FFF2-40B4-BE49-F238E27FC236}">
                <a16:creationId xmlns:a16="http://schemas.microsoft.com/office/drawing/2014/main" id="{2130717D-0356-CB4E-BA23-1946438494C3}"/>
              </a:ext>
            </a:extLst>
          </p:cNvPr>
          <p:cNvSpPr txBox="1"/>
          <p:nvPr/>
        </p:nvSpPr>
        <p:spPr>
          <a:xfrm>
            <a:off x="1411021" y="1953596"/>
            <a:ext cx="4931558" cy="1077218"/>
          </a:xfrm>
          <a:prstGeom prst="rect">
            <a:avLst/>
          </a:prstGeom>
          <a:noFill/>
          <a:ln>
            <a:noFill/>
          </a:ln>
        </p:spPr>
        <p:txBody>
          <a:bodyPr wrap="square" rtlCol="0">
            <a:spAutoFit/>
          </a:bodyPr>
          <a:lstStyle/>
          <a:p>
            <a:r>
              <a:rPr lang="en-US" sz="3200" dirty="0">
                <a:latin typeface="Century Gothic" panose="020B0502020202020204" pitchFamily="34" charset="0"/>
              </a:rPr>
              <a:t>Everyone should become a vegetarian</a:t>
            </a:r>
          </a:p>
        </p:txBody>
      </p:sp>
      <p:sp>
        <p:nvSpPr>
          <p:cNvPr id="6" name="Rectangle 5">
            <a:extLst>
              <a:ext uri="{FF2B5EF4-FFF2-40B4-BE49-F238E27FC236}">
                <a16:creationId xmlns:a16="http://schemas.microsoft.com/office/drawing/2014/main" id="{D11C1DCC-47ED-C44B-BD69-5866F9C1441E}"/>
              </a:ext>
            </a:extLst>
          </p:cNvPr>
          <p:cNvSpPr/>
          <p:nvPr/>
        </p:nvSpPr>
        <p:spPr>
          <a:xfrm>
            <a:off x="6096000" y="5828471"/>
            <a:ext cx="5057597"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entury Gothic" panose="020B0502020202020204" pitchFamily="34" charset="0"/>
              </a:rPr>
              <a:t>Corn </a:t>
            </a:r>
          </a:p>
        </p:txBody>
      </p:sp>
      <p:sp>
        <p:nvSpPr>
          <p:cNvPr id="7" name="Rectangle 6">
            <a:extLst>
              <a:ext uri="{FF2B5EF4-FFF2-40B4-BE49-F238E27FC236}">
                <a16:creationId xmlns:a16="http://schemas.microsoft.com/office/drawing/2014/main" id="{8ECC47EE-9EFD-1143-85ED-C5292721EACE}"/>
              </a:ext>
            </a:extLst>
          </p:cNvPr>
          <p:cNvSpPr/>
          <p:nvPr/>
        </p:nvSpPr>
        <p:spPr>
          <a:xfrm>
            <a:off x="8027069" y="5179114"/>
            <a:ext cx="937652"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Century Gothic" panose="020B0502020202020204" pitchFamily="34" charset="0"/>
              </a:rPr>
              <a:t> </a:t>
            </a:r>
          </a:p>
        </p:txBody>
      </p:sp>
      <p:sp>
        <p:nvSpPr>
          <p:cNvPr id="8" name="Rectangle 7">
            <a:extLst>
              <a:ext uri="{FF2B5EF4-FFF2-40B4-BE49-F238E27FC236}">
                <a16:creationId xmlns:a16="http://schemas.microsoft.com/office/drawing/2014/main" id="{0135F956-3A2D-744D-935D-95DF180FFBB3}"/>
              </a:ext>
            </a:extLst>
          </p:cNvPr>
          <p:cNvSpPr/>
          <p:nvPr/>
        </p:nvSpPr>
        <p:spPr>
          <a:xfrm>
            <a:off x="8484268" y="4516064"/>
            <a:ext cx="57361" cy="649357"/>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entury Gothic" panose="020B0502020202020204" pitchFamily="34" charset="0"/>
              </a:rPr>
              <a:t> </a:t>
            </a:r>
          </a:p>
        </p:txBody>
      </p:sp>
      <p:sp>
        <p:nvSpPr>
          <p:cNvPr id="9" name="TextBox 8">
            <a:extLst>
              <a:ext uri="{FF2B5EF4-FFF2-40B4-BE49-F238E27FC236}">
                <a16:creationId xmlns:a16="http://schemas.microsoft.com/office/drawing/2014/main" id="{3489D36D-22AD-7C49-8C03-306CDDD1C83C}"/>
              </a:ext>
            </a:extLst>
          </p:cNvPr>
          <p:cNvSpPr txBox="1"/>
          <p:nvPr/>
        </p:nvSpPr>
        <p:spPr>
          <a:xfrm>
            <a:off x="8594638" y="4608302"/>
            <a:ext cx="1548639" cy="461665"/>
          </a:xfrm>
          <a:prstGeom prst="rect">
            <a:avLst/>
          </a:prstGeom>
          <a:noFill/>
        </p:spPr>
        <p:txBody>
          <a:bodyPr wrap="square" rtlCol="0">
            <a:spAutoFit/>
          </a:bodyPr>
          <a:lstStyle/>
          <a:p>
            <a:r>
              <a:rPr lang="en-US" sz="2400" b="1" dirty="0">
                <a:latin typeface="Century Gothic" panose="020B0502020202020204" pitchFamily="34" charset="0"/>
              </a:rPr>
              <a:t>Human</a:t>
            </a:r>
          </a:p>
        </p:txBody>
      </p:sp>
      <p:sp>
        <p:nvSpPr>
          <p:cNvPr id="10" name="TextBox 9">
            <a:extLst>
              <a:ext uri="{FF2B5EF4-FFF2-40B4-BE49-F238E27FC236}">
                <a16:creationId xmlns:a16="http://schemas.microsoft.com/office/drawing/2014/main" id="{4B415A76-CB8F-F445-A390-687AB02C9076}"/>
              </a:ext>
            </a:extLst>
          </p:cNvPr>
          <p:cNvSpPr txBox="1"/>
          <p:nvPr/>
        </p:nvSpPr>
        <p:spPr>
          <a:xfrm>
            <a:off x="9003870" y="5218386"/>
            <a:ext cx="1548639" cy="461665"/>
          </a:xfrm>
          <a:prstGeom prst="rect">
            <a:avLst/>
          </a:prstGeom>
          <a:noFill/>
        </p:spPr>
        <p:txBody>
          <a:bodyPr wrap="square" rtlCol="0">
            <a:spAutoFit/>
          </a:bodyPr>
          <a:lstStyle/>
          <a:p>
            <a:r>
              <a:rPr lang="en-US" sz="2400" b="1" dirty="0">
                <a:latin typeface="Century Gothic" panose="020B0502020202020204" pitchFamily="34" charset="0"/>
              </a:rPr>
              <a:t>Chicken</a:t>
            </a:r>
          </a:p>
        </p:txBody>
      </p:sp>
      <p:sp>
        <p:nvSpPr>
          <p:cNvPr id="11" name="TextBox 10">
            <a:extLst>
              <a:ext uri="{FF2B5EF4-FFF2-40B4-BE49-F238E27FC236}">
                <a16:creationId xmlns:a16="http://schemas.microsoft.com/office/drawing/2014/main" id="{B3B79085-46C8-0444-B0E1-9168C854E611}"/>
              </a:ext>
            </a:extLst>
          </p:cNvPr>
          <p:cNvSpPr txBox="1"/>
          <p:nvPr/>
        </p:nvSpPr>
        <p:spPr>
          <a:xfrm>
            <a:off x="7213600" y="720000"/>
            <a:ext cx="3939997" cy="3416320"/>
          </a:xfrm>
          <a:prstGeom prst="rect">
            <a:avLst/>
          </a:prstGeom>
          <a:noFill/>
        </p:spPr>
        <p:txBody>
          <a:bodyPr wrap="square" rtlCol="0">
            <a:spAutoFit/>
          </a:bodyPr>
          <a:lstStyle/>
          <a:p>
            <a:r>
              <a:rPr lang="en-GB" i="1" dirty="0">
                <a:latin typeface="Century Gothic" panose="020B0502020202020204" pitchFamily="34" charset="0"/>
              </a:rPr>
              <a:t>How much energy is passed on at each trophic level?</a:t>
            </a:r>
          </a:p>
          <a:p>
            <a:endParaRPr lang="en-GB" i="1" dirty="0">
              <a:latin typeface="Century Gothic" panose="020B0502020202020204" pitchFamily="34" charset="0"/>
            </a:endParaRPr>
          </a:p>
          <a:p>
            <a:r>
              <a:rPr lang="en-GB" i="1" dirty="0">
                <a:latin typeface="Century Gothic" panose="020B0502020202020204" pitchFamily="34" charset="0"/>
              </a:rPr>
              <a:t>How would the transfer compare if chicken was cut out of this food chain?</a:t>
            </a:r>
          </a:p>
          <a:p>
            <a:endParaRPr lang="en-GB" i="1" dirty="0">
              <a:latin typeface="Century Gothic" panose="020B0502020202020204" pitchFamily="34" charset="0"/>
            </a:endParaRPr>
          </a:p>
          <a:p>
            <a:r>
              <a:rPr lang="en-GB" i="1" dirty="0">
                <a:latin typeface="Century Gothic" panose="020B0502020202020204" pitchFamily="34" charset="0"/>
              </a:rPr>
              <a:t>Are intensive farming methods ethical?</a:t>
            </a:r>
          </a:p>
          <a:p>
            <a:endParaRPr lang="en-GB" i="1" dirty="0">
              <a:latin typeface="Century Gothic" panose="020B0502020202020204" pitchFamily="34" charset="0"/>
            </a:endParaRPr>
          </a:p>
          <a:p>
            <a:r>
              <a:rPr lang="en-GB" i="1" dirty="0">
                <a:latin typeface="Century Gothic" panose="020B0502020202020204" pitchFamily="34" charset="0"/>
              </a:rPr>
              <a:t>What compromises could be made?</a:t>
            </a:r>
          </a:p>
        </p:txBody>
      </p:sp>
    </p:spTree>
    <p:extLst>
      <p:ext uri="{BB962C8B-B14F-4D97-AF65-F5344CB8AC3E}">
        <p14:creationId xmlns:p14="http://schemas.microsoft.com/office/powerpoint/2010/main" val="2373083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AC83AF0-0C83-4524-AEDE-FA6C8D55526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C0A2874-796E-4DD7-9E4C-4F25B5553AD4}">
  <ds:schemaRefs>
    <ds:schemaRef ds:uri="http://schemas.microsoft.com/office/2006/documentManagement/types"/>
    <ds:schemaRef ds:uri="e7f29ac3-c74a-46a7-9e80-ec6458dc319f"/>
    <ds:schemaRef ds:uri="http://schemas.microsoft.com/office/2006/metadata/properties"/>
    <ds:schemaRef ds:uri="http://purl.org/dc/terms/"/>
    <ds:schemaRef ds:uri="http://purl.org/dc/dcmitype/"/>
    <ds:schemaRef ds:uri="http://www.w3.org/XML/1998/namespace"/>
    <ds:schemaRef ds:uri="http://purl.org/dc/elements/1.1/"/>
    <ds:schemaRef ds:uri="http://schemas.microsoft.com/office/infopath/2007/PartnerControls"/>
    <ds:schemaRef ds:uri="http://schemas.openxmlformats.org/package/2006/metadata/core-properties"/>
    <ds:schemaRef ds:uri="9dd66dd2-dc2f-4e10-8286-f1da66314693"/>
  </ds:schemaRefs>
</ds:datastoreItem>
</file>

<file path=customXml/itemProps3.xml><?xml version="1.0" encoding="utf-8"?>
<ds:datastoreItem xmlns:ds="http://schemas.openxmlformats.org/officeDocument/2006/customXml" ds:itemID="{3565C405-A651-4D99-9AAB-BAC6915C96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1782</TotalTime>
  <Words>5921</Words>
  <Application>Microsoft Macintosh PowerPoint</Application>
  <PresentationFormat>Widescreen</PresentationFormat>
  <Paragraphs>498</Paragraphs>
  <Slides>21</Slides>
  <Notes>19</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Century Gothic</vt:lpstr>
      <vt:lpstr>Georgia</vt:lpstr>
      <vt:lpstr>Wingdings</vt:lpstr>
      <vt:lpstr>B2.2.11 Feedback lesson</vt:lpstr>
      <vt:lpstr>Making this resource work for you</vt:lpstr>
      <vt:lpstr>Farming and Biotechnology</vt:lpstr>
      <vt:lpstr>B3.2.8</vt:lpstr>
      <vt:lpstr>PowerPoint Presentation</vt:lpstr>
      <vt:lpstr>This is the fix-it portion of the lesson</vt:lpstr>
      <vt:lpstr>Intensive farming</vt:lpstr>
      <vt:lpstr>Fishing</vt:lpstr>
      <vt:lpstr>Quick Quiz  </vt:lpstr>
      <vt:lpstr>What do you think?</vt:lpstr>
      <vt:lpstr>Biotechnology</vt:lpstr>
      <vt:lpstr>Biotechnology</vt:lpstr>
      <vt:lpstr>Quick Quiz  </vt:lpstr>
      <vt:lpstr>Drill</vt:lpstr>
      <vt:lpstr>Drill answers</vt:lpstr>
      <vt:lpstr>I: Explain using scientific understanding to make something clear or state the reason for something happening</vt:lpstr>
      <vt:lpstr>We: Explain using scientific understanding to make something clear or state the reason for something happening</vt:lpstr>
      <vt:lpstr>You: Evaluate to make a conclusion based on evidence</vt:lpstr>
      <vt:lpstr>Farming and Fishing</vt:lpstr>
      <vt:lpstr>Livestock and Deforestation</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631</cp:revision>
  <dcterms:created xsi:type="dcterms:W3CDTF">2019-03-21T11:24:14Z</dcterms:created>
  <dcterms:modified xsi:type="dcterms:W3CDTF">2024-04-12T13:23:46Z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76280300.0000000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